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478" r:id="rId2"/>
    <p:sldId id="486" r:id="rId3"/>
    <p:sldId id="288" r:id="rId4"/>
    <p:sldId id="488" r:id="rId5"/>
    <p:sldId id="490"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484" r:id="rId22"/>
    <p:sldId id="286" r:id="rId23"/>
    <p:sldId id="287" r:id="rId24"/>
    <p:sldId id="485" r:id="rId25"/>
    <p:sldId id="483" r:id="rId26"/>
    <p:sldId id="268" r:id="rId27"/>
    <p:sldId id="269" r:id="rId28"/>
    <p:sldId id="280" r:id="rId29"/>
    <p:sldId id="281" r:id="rId30"/>
    <p:sldId id="294" r:id="rId31"/>
    <p:sldId id="282" r:id="rId32"/>
    <p:sldId id="295" r:id="rId33"/>
    <p:sldId id="296" r:id="rId34"/>
    <p:sldId id="297" r:id="rId35"/>
    <p:sldId id="299" r:id="rId36"/>
    <p:sldId id="298" r:id="rId37"/>
    <p:sldId id="300" r:id="rId38"/>
    <p:sldId id="301" r:id="rId39"/>
    <p:sldId id="302" r:id="rId40"/>
    <p:sldId id="303" r:id="rId41"/>
    <p:sldId id="304" r:id="rId42"/>
    <p:sldId id="307" r:id="rId43"/>
    <p:sldId id="308" r:id="rId44"/>
    <p:sldId id="305" r:id="rId45"/>
    <p:sldId id="306" r:id="rId4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17"/>
    <p:restoredTop sz="94630"/>
  </p:normalViewPr>
  <p:slideViewPr>
    <p:cSldViewPr snapToGrid="0" snapToObjects="1">
      <p:cViewPr varScale="1">
        <p:scale>
          <a:sx n="68" d="100"/>
          <a:sy n="68" d="100"/>
        </p:scale>
        <p:origin x="1880" y="528"/>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12/05/2025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45</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12/05/2025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12/05/2025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12/05/2025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12/05/2025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tiff"/><Relationship Id="rId3" Type="http://schemas.openxmlformats.org/officeDocument/2006/relationships/image" Target="../media/image6.tiff"/><Relationship Id="rId7" Type="http://schemas.openxmlformats.org/officeDocument/2006/relationships/image" Target="../media/image10.png"/><Relationship Id="rId12" Type="http://schemas.openxmlformats.org/officeDocument/2006/relationships/image" Target="../media/image15.tiff"/><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tiff"/><Relationship Id="rId5" Type="http://schemas.openxmlformats.org/officeDocument/2006/relationships/image" Target="../media/image8.tiff"/><Relationship Id="rId10" Type="http://schemas.openxmlformats.org/officeDocument/2006/relationships/image" Target="../media/image13.tiff"/><Relationship Id="rId4" Type="http://schemas.openxmlformats.org/officeDocument/2006/relationships/image" Target="../media/image7.tiff"/><Relationship Id="rId9" Type="http://schemas.openxmlformats.org/officeDocument/2006/relationships/image" Target="../media/image12.tiff"/></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800767"/>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endParaRPr lang="en-US" sz="32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r>
              <a:rPr lang="en-US" sz="3200" b="1" dirty="0">
                <a:latin typeface="Gill Sans SemiBold" panose="020B0502020104020203" pitchFamily="34" charset="-79"/>
                <a:ea typeface="Hiragino Kaku Gothic Std W8" panose="020B0800000000000000" pitchFamily="34" charset="-128"/>
                <a:cs typeface="Gill Sans SemiBold" panose="020B0502020104020203" pitchFamily="34" charset="-79"/>
              </a:rPr>
              <a:t>New consonant spellings </a:t>
            </a:r>
            <a:r>
              <a:rPr lang="en-US" sz="32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ph</a:t>
            </a:r>
            <a:r>
              <a:rPr lang="en-US" sz="32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and </a:t>
            </a:r>
            <a:r>
              <a:rPr lang="en-US" sz="32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wh</a:t>
            </a:r>
            <a:endParaRPr lang="en-US" sz="32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
        <p:nvSpPr>
          <p:cNvPr id="4" name="Rectangle 3">
            <a:extLst>
              <a:ext uri="{FF2B5EF4-FFF2-40B4-BE49-F238E27FC236}">
                <a16:creationId xmlns:a16="http://schemas.microsoft.com/office/drawing/2014/main" id="{FBD91228-2460-85AC-3231-8761A7FB11C1}"/>
              </a:ext>
            </a:extLst>
          </p:cNvPr>
          <p:cNvSpPr/>
          <p:nvPr/>
        </p:nvSpPr>
        <p:spPr>
          <a:xfrm>
            <a:off x="-1" y="3441136"/>
            <a:ext cx="6858001" cy="1598003"/>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5" name="TextBox 4">
            <a:extLst>
              <a:ext uri="{FF2B5EF4-FFF2-40B4-BE49-F238E27FC236}">
                <a16:creationId xmlns:a16="http://schemas.microsoft.com/office/drawing/2014/main" id="{ACA128FE-9575-4BA7-B7FB-AF2CD6BB3DC4}"/>
              </a:ext>
            </a:extLst>
          </p:cNvPr>
          <p:cNvSpPr txBox="1"/>
          <p:nvPr/>
        </p:nvSpPr>
        <p:spPr>
          <a:xfrm>
            <a:off x="0" y="3529854"/>
            <a:ext cx="6858000" cy="1384995"/>
          </a:xfrm>
          <a:prstGeom prst="rect">
            <a:avLst/>
          </a:prstGeom>
          <a:noFill/>
        </p:spPr>
        <p:txBody>
          <a:bodyPr wrap="square" rtlCol="0">
            <a:spAutoFit/>
          </a:bodyPr>
          <a:lstStyle/>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Year 1 -</a:t>
            </a:r>
            <a:r>
              <a:rPr lang="en-US" sz="4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Spring 2 – Week 2</a:t>
            </a:r>
          </a:p>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436813433"/>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US" sz="4000" b="1" dirty="0">
                          <a:solidFill>
                            <a:srgbClr val="000000"/>
                          </a:solidFill>
                          <a:latin typeface="Gill Sans MT" panose="020B0502020104020203" pitchFamily="34" charset="0"/>
                        </a:rPr>
                        <a:t>dol</a:t>
                      </a:r>
                      <a:r>
                        <a:rPr lang="en-US" sz="4000" b="1" dirty="0">
                          <a:solidFill>
                            <a:srgbClr val="FF0000"/>
                          </a:solidFill>
                          <a:latin typeface="Gill Sans MT" panose="020B0502020104020203" pitchFamily="34" charset="0"/>
                        </a:rPr>
                        <a:t>ph</a:t>
                      </a:r>
                      <a:r>
                        <a:rPr lang="en-US" sz="4000" b="1" dirty="0">
                          <a:solidFill>
                            <a:srgbClr val="000000"/>
                          </a:solidFill>
                          <a:latin typeface="Gill Sans MT" panose="020B0502020104020203" pitchFamily="34" charset="0"/>
                        </a:rPr>
                        <a:t>in</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000" b="1" dirty="0">
                          <a:solidFill>
                            <a:srgbClr val="000000"/>
                          </a:solidFill>
                          <a:latin typeface="Gill Sans MT" panose="020B0502020104020203" pitchFamily="34" charset="0"/>
                        </a:rPr>
                        <a:t>al</a:t>
                      </a:r>
                      <a:r>
                        <a:rPr lang="en-US" sz="4000" b="1" dirty="0">
                          <a:solidFill>
                            <a:srgbClr val="FF0000"/>
                          </a:solidFill>
                          <a:latin typeface="Gill Sans MT" panose="020B0502020104020203" pitchFamily="34" charset="0"/>
                        </a:rPr>
                        <a:t>ph</a:t>
                      </a:r>
                      <a:r>
                        <a:rPr lang="en-US" sz="4000" b="1" dirty="0">
                          <a:solidFill>
                            <a:srgbClr val="000000"/>
                          </a:solidFill>
                          <a:latin typeface="Gill Sans MT" panose="020B0502020104020203" pitchFamily="34" charset="0"/>
                        </a:rPr>
                        <a:t>abet</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US" sz="4000" b="1" dirty="0">
                          <a:solidFill>
                            <a:srgbClr val="000000"/>
                          </a:solidFill>
                          <a:latin typeface="Gill Sans MT" panose="020B0502020104020203" pitchFamily="34" charset="0"/>
                        </a:rPr>
                        <a:t>ele</a:t>
                      </a:r>
                      <a:r>
                        <a:rPr lang="en-US" sz="4000" b="1" dirty="0">
                          <a:solidFill>
                            <a:srgbClr val="FF0000"/>
                          </a:solidFill>
                          <a:latin typeface="Gill Sans MT" panose="020B0502020104020203" pitchFamily="34" charset="0"/>
                        </a:rPr>
                        <a:t>ph</a:t>
                      </a:r>
                      <a:r>
                        <a:rPr lang="en-US" sz="4000" b="1" dirty="0">
                          <a:solidFill>
                            <a:srgbClr val="000000"/>
                          </a:solidFill>
                          <a:latin typeface="Gill Sans MT" panose="020B0502020104020203" pitchFamily="34" charset="0"/>
                        </a:rPr>
                        <a:t>ant</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000" b="1" dirty="0">
                          <a:solidFill>
                            <a:srgbClr val="00B050"/>
                          </a:solidFill>
                          <a:latin typeface="Gill Sans MT" panose="020B0502020104020203" pitchFamily="34" charset="0"/>
                        </a:rPr>
                        <a:t>wh</a:t>
                      </a:r>
                      <a:r>
                        <a:rPr lang="en-US" sz="4000" b="1" dirty="0">
                          <a:solidFill>
                            <a:srgbClr val="000000"/>
                          </a:solidFill>
                          <a:latin typeface="Gill Sans MT" panose="020B0502020104020203" pitchFamily="34" charset="0"/>
                        </a:rPr>
                        <a:t>en</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US" sz="4000" b="1" dirty="0">
                          <a:solidFill>
                            <a:srgbClr val="00B050"/>
                          </a:solidFill>
                          <a:latin typeface="Gill Sans MT" panose="020B0502020104020203" pitchFamily="34" charset="0"/>
                        </a:rPr>
                        <a:t>wh</a:t>
                      </a:r>
                      <a:r>
                        <a:rPr lang="en-US" sz="4000" b="1" dirty="0">
                          <a:solidFill>
                            <a:srgbClr val="000000"/>
                          </a:solidFill>
                          <a:latin typeface="Gill Sans MT" panose="020B0502020104020203" pitchFamily="34" charset="0"/>
                        </a:rPr>
                        <a:t>ich</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000" b="1" dirty="0">
                          <a:solidFill>
                            <a:srgbClr val="00B050"/>
                          </a:solidFill>
                          <a:latin typeface="Gill Sans MT" panose="020B0502020104020203" pitchFamily="34" charset="0"/>
                        </a:rPr>
                        <a:t>wh</a:t>
                      </a:r>
                      <a:r>
                        <a:rPr lang="en-US" sz="4000" b="1" dirty="0">
                          <a:solidFill>
                            <a:srgbClr val="000000"/>
                          </a:solidFill>
                          <a:latin typeface="Gill Sans MT" panose="020B0502020104020203" pitchFamily="34" charset="0"/>
                        </a:rPr>
                        <a:t>eel</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US" sz="4000" b="1" dirty="0">
                          <a:solidFill>
                            <a:srgbClr val="00B050"/>
                          </a:solidFill>
                          <a:latin typeface="Gill Sans MT" panose="020B0502020104020203" pitchFamily="34" charset="0"/>
                        </a:rPr>
                        <a:t>wh</a:t>
                      </a:r>
                      <a:r>
                        <a:rPr lang="en-US" sz="4000" b="1" dirty="0">
                          <a:latin typeface="Gill Sans MT" panose="020B0502020104020203" pitchFamily="34" charset="0"/>
                        </a:rPr>
                        <a:t>eat</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000" b="1" dirty="0">
                          <a:solidFill>
                            <a:srgbClr val="FF0000"/>
                          </a:solidFill>
                          <a:latin typeface="Gill Sans MT" panose="020B0502020104020203" pitchFamily="34" charset="0"/>
                        </a:rPr>
                        <a:t>ph</a:t>
                      </a:r>
                      <a:r>
                        <a:rPr lang="en-US" sz="4000" b="1" dirty="0">
                          <a:latin typeface="Gill Sans MT" panose="020B0502020104020203" pitchFamily="34" charset="0"/>
                        </a:rPr>
                        <a:t>oto</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US" sz="4000" b="1" dirty="0">
                          <a:solidFill>
                            <a:srgbClr val="FF0000"/>
                          </a:solidFill>
                          <a:latin typeface="Gill Sans MT" panose="020B0502020104020203" pitchFamily="34" charset="0"/>
                        </a:rPr>
                        <a:t>ph</a:t>
                      </a:r>
                      <a:r>
                        <a:rPr lang="en-US" sz="4000" b="1" dirty="0">
                          <a:latin typeface="Gill Sans MT" panose="020B0502020104020203" pitchFamily="34" charset="0"/>
                        </a:rPr>
                        <a:t>ase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000" b="1" dirty="0">
                          <a:solidFill>
                            <a:srgbClr val="FF0000"/>
                          </a:solidFill>
                          <a:latin typeface="Gill Sans MT" panose="020B0502020104020203" pitchFamily="34" charset="0"/>
                        </a:rPr>
                        <a:t>ph</a:t>
                      </a:r>
                      <a:r>
                        <a:rPr lang="en-US" sz="4000" b="1" dirty="0">
                          <a:latin typeface="Gill Sans MT" panose="020B0502020104020203" pitchFamily="34" charset="0"/>
                        </a:rPr>
                        <a:t>ial</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US" sz="4000" b="1" dirty="0">
                          <a:solidFill>
                            <a:srgbClr val="FF0000"/>
                          </a:solidFill>
                          <a:latin typeface="Gill Sans MT" panose="020B0502020104020203" pitchFamily="34" charset="0"/>
                        </a:rPr>
                        <a:t>ph</a:t>
                      </a:r>
                      <a:r>
                        <a:rPr lang="en-US" sz="4000" b="1" dirty="0">
                          <a:latin typeface="Gill Sans MT" panose="020B0502020104020203" pitchFamily="34" charset="0"/>
                        </a:rPr>
                        <a:t>obia</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dirty="0">
                          <a:solidFill>
                            <a:srgbClr val="00B050"/>
                          </a:solidFill>
                          <a:latin typeface="Gill Sans MT" panose="020B0502020104020203" pitchFamily="34" charset="77"/>
                        </a:rPr>
                        <a:t>wh</a:t>
                      </a:r>
                      <a:r>
                        <a:rPr lang="en-GB" sz="4000" b="1" dirty="0">
                          <a:latin typeface="Gill Sans MT" panose="020B0502020104020203" pitchFamily="34" charset="77"/>
                        </a:rPr>
                        <a:t>eeze</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425385987"/>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US" sz="4000" b="1" dirty="0">
                          <a:solidFill>
                            <a:srgbClr val="FF0000"/>
                          </a:solidFill>
                          <a:latin typeface="Gill Sans MT" panose="020B0502020104020203" pitchFamily="34" charset="0"/>
                        </a:rPr>
                        <a:t>ph</a:t>
                      </a:r>
                      <a:r>
                        <a:rPr lang="en-US" sz="4000" b="1" dirty="0">
                          <a:solidFill>
                            <a:srgbClr val="000000"/>
                          </a:solidFill>
                          <a:latin typeface="Gill Sans MT" panose="020B0502020104020203" pitchFamily="34" charset="0"/>
                        </a:rPr>
                        <a:t>onics</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US" sz="4000" b="1" dirty="0">
                          <a:solidFill>
                            <a:srgbClr val="FF0000"/>
                          </a:solidFill>
                          <a:latin typeface="Gill Sans MT" panose="020B0502020104020203" pitchFamily="34" charset="0"/>
                        </a:rPr>
                        <a:t>ph</a:t>
                      </a:r>
                      <a:r>
                        <a:rPr lang="en-US" sz="4000" b="1" dirty="0">
                          <a:latin typeface="Gill Sans MT" panose="020B0502020104020203" pitchFamily="34" charset="0"/>
                        </a:rPr>
                        <a:t>one</a:t>
                      </a:r>
                      <a:endParaRPr lang="en-GB" sz="40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US" sz="4000" b="1" dirty="0">
                          <a:solidFill>
                            <a:srgbClr val="00B050"/>
                          </a:solidFill>
                          <a:latin typeface="Gill Sans MT" panose="020B0502020104020203" pitchFamily="34" charset="0"/>
                        </a:rPr>
                        <a:t>wh</a:t>
                      </a:r>
                      <a:r>
                        <a:rPr lang="en-US" sz="4000" b="1" dirty="0">
                          <a:solidFill>
                            <a:srgbClr val="000000"/>
                          </a:solidFill>
                          <a:latin typeface="Gill Sans MT" panose="020B0502020104020203" pitchFamily="34" charset="0"/>
                        </a:rPr>
                        <a:t>ere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US" sz="4000" b="1" dirty="0">
                          <a:solidFill>
                            <a:srgbClr val="00B050"/>
                          </a:solidFill>
                          <a:latin typeface="Gill Sans MT" panose="020B0502020104020203" pitchFamily="34" charset="0"/>
                        </a:rPr>
                        <a:t>wh</a:t>
                      </a:r>
                      <a:r>
                        <a:rPr lang="en-US" sz="4000" b="1" dirty="0">
                          <a:solidFill>
                            <a:schemeClr val="tx1"/>
                          </a:solidFill>
                          <a:latin typeface="Gill Sans MT" panose="020B0502020104020203" pitchFamily="34" charset="0"/>
                        </a:rPr>
                        <a:t>ip</a:t>
                      </a:r>
                      <a:endParaRPr lang="en-GB" sz="4000" b="1" dirty="0">
                        <a:solidFill>
                          <a:schemeClr val="tx1"/>
                        </a:solidFill>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US" sz="4000" b="1" dirty="0">
                          <a:solidFill>
                            <a:srgbClr val="00B050"/>
                          </a:solidFill>
                          <a:latin typeface="Gill Sans MT" panose="020B0502020104020203" pitchFamily="34" charset="0"/>
                        </a:rPr>
                        <a:t>wh</a:t>
                      </a:r>
                      <a:r>
                        <a:rPr lang="en-US" sz="4000" b="1" dirty="0">
                          <a:solidFill>
                            <a:srgbClr val="000000"/>
                          </a:solidFill>
                          <a:latin typeface="Gill Sans MT" panose="020B0502020104020203" pitchFamily="34" charset="0"/>
                        </a:rPr>
                        <a:t>ile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US" sz="4000" b="1" dirty="0">
                          <a:solidFill>
                            <a:srgbClr val="00B050"/>
                          </a:solidFill>
                          <a:latin typeface="Gill Sans MT" panose="020B0502020104020203" pitchFamily="34" charset="0"/>
                        </a:rPr>
                        <a:t>wh</a:t>
                      </a:r>
                      <a:r>
                        <a:rPr lang="en-US" sz="4000" b="1" dirty="0">
                          <a:latin typeface="Gill Sans MT" panose="020B0502020104020203" pitchFamily="34" charset="0"/>
                        </a:rPr>
                        <a:t>ale</a:t>
                      </a:r>
                      <a:endParaRPr lang="en-GB" sz="40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US" sz="4000" b="1" dirty="0">
                          <a:solidFill>
                            <a:srgbClr val="FF0000"/>
                          </a:solidFill>
                          <a:latin typeface="Gill Sans MT" panose="020B0502020104020203" pitchFamily="34" charset="0"/>
                        </a:rPr>
                        <a:t>ph</a:t>
                      </a:r>
                      <a:r>
                        <a:rPr lang="en-US" sz="4000" b="1" dirty="0">
                          <a:latin typeface="Gill Sans MT" panose="020B0502020104020203" pitchFamily="34" charset="0"/>
                        </a:rPr>
                        <a:t>otograph</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dirty="0">
                          <a:solidFill>
                            <a:srgbClr val="00B050"/>
                          </a:solidFill>
                          <a:latin typeface="Gill Sans MT" panose="020B0502020104020203" pitchFamily="34" charset="77"/>
                        </a:rPr>
                        <a:t>wh</a:t>
                      </a:r>
                      <a:r>
                        <a:rPr lang="en-GB" sz="4000" b="1" dirty="0">
                          <a:latin typeface="Gill Sans MT" panose="020B0502020104020203" pitchFamily="34" charset="77"/>
                        </a:rPr>
                        <a:t>ack</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dol</a:t>
            </a:r>
            <a:r>
              <a:rPr lang="en-US" sz="7200" b="1" dirty="0">
                <a:solidFill>
                  <a:srgbClr val="FF0000"/>
                </a:solidFill>
                <a:latin typeface="Gill Sans MT" panose="020B0502020104020203" pitchFamily="34" charset="0"/>
              </a:rPr>
              <a:t>ph</a:t>
            </a:r>
            <a:r>
              <a:rPr lang="en-US" sz="7200" b="1" dirty="0">
                <a:solidFill>
                  <a:srgbClr val="000000"/>
                </a:solidFill>
                <a:latin typeface="Gill Sans MT" panose="020B0502020104020203" pitchFamily="34" charset="0"/>
              </a:rPr>
              <a:t>in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ele</a:t>
            </a:r>
            <a:r>
              <a:rPr lang="en-US" sz="7200" b="1" dirty="0">
                <a:solidFill>
                  <a:srgbClr val="FF0000"/>
                </a:solidFill>
                <a:latin typeface="Gill Sans MT" panose="020B0502020104020203" pitchFamily="34" charset="0"/>
              </a:rPr>
              <a:t>ph</a:t>
            </a:r>
            <a:r>
              <a:rPr lang="en-US" sz="7200" b="1" dirty="0">
                <a:solidFill>
                  <a:srgbClr val="000000"/>
                </a:solidFill>
                <a:latin typeface="Gill Sans MT" panose="020B0502020104020203" pitchFamily="34" charset="0"/>
              </a:rPr>
              <a:t>ant</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B050"/>
                </a:solidFill>
                <a:latin typeface="Gill Sans MT" panose="020B0502020104020203" pitchFamily="34" charset="0"/>
              </a:rPr>
              <a:t>wh</a:t>
            </a:r>
            <a:r>
              <a:rPr lang="en-US" sz="7200" b="1" dirty="0">
                <a:solidFill>
                  <a:srgbClr val="000000"/>
                </a:solidFill>
                <a:latin typeface="Gill Sans MT" panose="020B0502020104020203" pitchFamily="34" charset="0"/>
              </a:rPr>
              <a:t>ich</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B050"/>
                </a:solidFill>
                <a:latin typeface="Gill Sans MT" panose="020B0502020104020203" pitchFamily="34" charset="0"/>
              </a:rPr>
              <a:t>wh</a:t>
            </a:r>
            <a:r>
              <a:rPr lang="en-US" sz="7200" b="1" dirty="0">
                <a:latin typeface="Gill Sans MT" panose="020B0502020104020203" pitchFamily="34" charset="0"/>
              </a:rPr>
              <a:t>eat</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ph</a:t>
            </a:r>
            <a:r>
              <a:rPr lang="en-US" sz="7200" b="1" dirty="0">
                <a:latin typeface="Gill Sans MT" panose="020B0502020104020203" pitchFamily="34" charset="0"/>
              </a:rPr>
              <a:t>ase</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0000"/>
                </a:solidFill>
                <a:latin typeface="Gill Sans MT" panose="020B0502020104020203" pitchFamily="34" charset="0"/>
              </a:rPr>
              <a:t>al</a:t>
            </a:r>
            <a:r>
              <a:rPr lang="en-US" sz="7200" b="1" dirty="0">
                <a:solidFill>
                  <a:srgbClr val="FF0000"/>
                </a:solidFill>
                <a:latin typeface="Gill Sans MT" panose="020B0502020104020203" pitchFamily="34" charset="0"/>
              </a:rPr>
              <a:t>ph</a:t>
            </a:r>
            <a:r>
              <a:rPr lang="en-US" sz="7200" b="1" dirty="0">
                <a:solidFill>
                  <a:srgbClr val="000000"/>
                </a:solidFill>
                <a:latin typeface="Gill Sans MT" panose="020B0502020104020203" pitchFamily="34" charset="0"/>
              </a:rPr>
              <a:t>abet</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B050"/>
                </a:solidFill>
                <a:latin typeface="Gill Sans MT" panose="020B0502020104020203" pitchFamily="34" charset="0"/>
              </a:rPr>
              <a:t>wh</a:t>
            </a:r>
            <a:r>
              <a:rPr lang="en-US" sz="7200" b="1" dirty="0">
                <a:solidFill>
                  <a:srgbClr val="000000"/>
                </a:solidFill>
                <a:latin typeface="Gill Sans MT" panose="020B0502020104020203" pitchFamily="34" charset="0"/>
              </a:rPr>
              <a:t>en</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B050"/>
                </a:solidFill>
                <a:latin typeface="Gill Sans MT" panose="020B0502020104020203" pitchFamily="34" charset="0"/>
              </a:rPr>
              <a:t>wh</a:t>
            </a:r>
            <a:r>
              <a:rPr lang="en-US" sz="7200" b="1" dirty="0">
                <a:solidFill>
                  <a:srgbClr val="000000"/>
                </a:solidFill>
                <a:latin typeface="Gill Sans MT" panose="020B0502020104020203" pitchFamily="34" charset="0"/>
              </a:rPr>
              <a:t>eel</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ph</a:t>
            </a:r>
            <a:r>
              <a:rPr lang="en-US" sz="7200" b="1" dirty="0">
                <a:latin typeface="Gill Sans MT" panose="020B0502020104020203" pitchFamily="34" charset="0"/>
              </a:rPr>
              <a:t>oto</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ph</a:t>
            </a:r>
            <a:r>
              <a:rPr lang="en-US" sz="7200" b="1" dirty="0">
                <a:latin typeface="Gill Sans MT" panose="020B0502020104020203" pitchFamily="34" charset="0"/>
              </a:rPr>
              <a:t>ial</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ph</a:t>
            </a:r>
            <a:r>
              <a:rPr lang="en-US" sz="7200" b="1" dirty="0">
                <a:solidFill>
                  <a:srgbClr val="000000"/>
                </a:solidFill>
                <a:latin typeface="Gill Sans MT" panose="020B0502020104020203" pitchFamily="34" charset="0"/>
              </a:rPr>
              <a:t>onics</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B050"/>
                </a:solidFill>
                <a:latin typeface="Gill Sans MT" panose="020B0502020104020203" pitchFamily="34" charset="0"/>
              </a:rPr>
              <a:t>wh</a:t>
            </a:r>
            <a:r>
              <a:rPr lang="en-US" sz="7200" b="1" dirty="0">
                <a:solidFill>
                  <a:srgbClr val="000000"/>
                </a:solidFill>
                <a:latin typeface="Gill Sans MT" panose="020B0502020104020203" pitchFamily="34" charset="0"/>
              </a:rPr>
              <a:t>ere</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B050"/>
                </a:solidFill>
                <a:latin typeface="Gill Sans MT" panose="020B0502020104020203" pitchFamily="34" charset="0"/>
              </a:rPr>
              <a:t>wh</a:t>
            </a:r>
            <a:r>
              <a:rPr lang="en-US" sz="7200" b="1" dirty="0">
                <a:solidFill>
                  <a:srgbClr val="000000"/>
                </a:solidFill>
                <a:latin typeface="Gill Sans MT" panose="020B0502020104020203" pitchFamily="34" charset="0"/>
              </a:rPr>
              <a:t>ile</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ph</a:t>
            </a:r>
            <a:r>
              <a:rPr lang="en-US" sz="7200" b="1" dirty="0">
                <a:latin typeface="Gill Sans MT" panose="020B0502020104020203" pitchFamily="34" charset="0"/>
              </a:rPr>
              <a:t>otograph</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ph</a:t>
            </a:r>
            <a:r>
              <a:rPr lang="en-US" sz="7200" b="1" dirty="0">
                <a:latin typeface="Gill Sans MT" panose="020B0502020104020203" pitchFamily="34" charset="0"/>
              </a:rPr>
              <a:t>obia</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ph</a:t>
            </a:r>
            <a:r>
              <a:rPr lang="en-US" sz="7200" b="1" dirty="0">
                <a:latin typeface="Gill Sans MT" panose="020B0502020104020203" pitchFamily="34" charset="0"/>
              </a:rPr>
              <a:t>otocopy</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FF0000"/>
                </a:solidFill>
                <a:latin typeface="Gill Sans MT" panose="020B0502020104020203" pitchFamily="34" charset="0"/>
              </a:rPr>
              <a:t>ph</a:t>
            </a:r>
            <a:r>
              <a:rPr lang="en-US" sz="7200" b="1" dirty="0">
                <a:latin typeface="Gill Sans MT" panose="020B0502020104020203" pitchFamily="34" charset="0"/>
              </a:rPr>
              <a:t>onetic</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rgbClr val="00B050"/>
                </a:solidFill>
                <a:latin typeface="Gill Sans MT" panose="020B0502020104020203" pitchFamily="34" charset="0"/>
              </a:rPr>
              <a:t>wh</a:t>
            </a:r>
            <a:r>
              <a:rPr lang="en-US" sz="7200" b="1" dirty="0">
                <a:latin typeface="Gill Sans MT" panose="020B0502020104020203" pitchFamily="34" charset="0"/>
              </a:rPr>
              <a:t>ale</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B050"/>
                </a:solidFill>
                <a:latin typeface="Gill Sans MT" panose="020B0502020104020203" pitchFamily="34" charset="77"/>
              </a:rPr>
              <a:t>wh</a:t>
            </a:r>
            <a:r>
              <a:rPr lang="en-GB" sz="7200" b="1" dirty="0">
                <a:latin typeface="Gill Sans MT" panose="020B0502020104020203" pitchFamily="34" charset="77"/>
              </a:rPr>
              <a:t>ack</a:t>
            </a: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a:solidFill>
                  <a:srgbClr val="00B050"/>
                </a:solidFill>
                <a:latin typeface="Gill Sans MT" panose="020B0502020104020203" pitchFamily="34" charset="77"/>
              </a:rPr>
              <a:t>wh</a:t>
            </a:r>
            <a:r>
              <a:rPr lang="en-GB" sz="7200" b="1">
                <a:latin typeface="Gill Sans MT" panose="020B0502020104020203" pitchFamily="34" charset="77"/>
              </a:rPr>
              <a:t>eeze</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2749414485"/>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US" sz="1400" dirty="0">
                          <a:solidFill>
                            <a:schemeClr val="tx1"/>
                          </a:solidFill>
                          <a:latin typeface="Gill Sans MT" panose="020B0502020104020203" pitchFamily="34" charset="0"/>
                        </a:rPr>
                        <a:t>dolphin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US" sz="1400" dirty="0">
                          <a:solidFill>
                            <a:schemeClr val="tx1"/>
                          </a:solidFill>
                          <a:latin typeface="Gill Sans MT" panose="020B0502020104020203" pitchFamily="34" charset="0"/>
                        </a:rPr>
                        <a:t>elephant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US" sz="1400" dirty="0">
                          <a:solidFill>
                            <a:schemeClr val="tx1"/>
                          </a:solidFill>
                          <a:latin typeface="Gill Sans MT" panose="020B0502020104020203" pitchFamily="34" charset="0"/>
                        </a:rPr>
                        <a:t>which</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US" sz="1400" dirty="0">
                          <a:solidFill>
                            <a:schemeClr val="tx1"/>
                          </a:solidFill>
                          <a:latin typeface="Gill Sans MT" panose="020B0502020104020203" pitchFamily="34" charset="0"/>
                        </a:rPr>
                        <a:t>wheat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US" sz="1400" b="0" dirty="0">
                          <a:solidFill>
                            <a:schemeClr val="tx1"/>
                          </a:solidFill>
                          <a:latin typeface="Gill Sans MT" panose="020B0502020104020203" pitchFamily="34" charset="0"/>
                        </a:rPr>
                        <a:t>phase</a:t>
                      </a:r>
                      <a:endParaRPr lang="en-GB" sz="1400" b="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US" sz="1400" dirty="0">
                          <a:solidFill>
                            <a:schemeClr val="tx1"/>
                          </a:solidFill>
                          <a:latin typeface="Gill Sans MT" panose="020B0502020104020203" pitchFamily="34" charset="0"/>
                        </a:rPr>
                        <a:t>phonics</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US" sz="1400" dirty="0">
                          <a:solidFill>
                            <a:schemeClr val="tx1"/>
                          </a:solidFill>
                          <a:latin typeface="Gill Sans MT" panose="020B0502020104020203" pitchFamily="34" charset="0"/>
                        </a:rPr>
                        <a:t>where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US" sz="1400" dirty="0">
                          <a:solidFill>
                            <a:schemeClr val="tx1"/>
                          </a:solidFill>
                          <a:latin typeface="Gill Sans MT" panose="020B0502020104020203" pitchFamily="34" charset="0"/>
                        </a:rPr>
                        <a:t>while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US" sz="1400" dirty="0">
                          <a:solidFill>
                            <a:schemeClr val="tx1"/>
                          </a:solidFill>
                          <a:latin typeface="Gill Sans MT" panose="020B0502020104020203" pitchFamily="34" charset="0"/>
                        </a:rPr>
                        <a:t>photo</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US" sz="1400" dirty="0">
                          <a:solidFill>
                            <a:schemeClr val="tx1"/>
                          </a:solidFill>
                          <a:latin typeface="Gill Sans MT" panose="020B0502020104020203" pitchFamily="34" charset="0"/>
                        </a:rPr>
                        <a:t>phial</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why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what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photocopy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735688224"/>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US" sz="1400" dirty="0">
                          <a:solidFill>
                            <a:schemeClr val="tx1"/>
                          </a:solidFill>
                          <a:latin typeface="Gill Sans MT" panose="020B0502020104020203" pitchFamily="34" charset="0"/>
                        </a:rPr>
                        <a:t>photocopy</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1266933739"/>
                  </a:ext>
                </a:extLst>
              </a:tr>
              <a:tr h="481504">
                <a:tc>
                  <a:txBody>
                    <a:bodyPr/>
                    <a:lstStyle/>
                    <a:p>
                      <a:pPr algn="ctr"/>
                      <a:r>
                        <a:rPr lang="en-US" sz="1400" dirty="0">
                          <a:solidFill>
                            <a:schemeClr val="tx1"/>
                          </a:solidFill>
                          <a:latin typeface="Gill Sans MT" panose="020B0502020104020203" pitchFamily="34" charset="0"/>
                        </a:rPr>
                        <a:t>phone</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985861633"/>
                  </a:ext>
                </a:extLst>
              </a:tr>
              <a:tr h="481504">
                <a:tc>
                  <a:txBody>
                    <a:bodyPr/>
                    <a:lstStyle/>
                    <a:p>
                      <a:pPr algn="ctr"/>
                      <a:r>
                        <a:rPr lang="en-US" sz="1400" dirty="0">
                          <a:solidFill>
                            <a:schemeClr val="tx1"/>
                          </a:solidFill>
                          <a:latin typeface="Gill Sans MT" panose="020B0502020104020203" pitchFamily="34" charset="0"/>
                        </a:rPr>
                        <a:t>whale</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77"/>
                        </a:rPr>
                        <a:t>whack</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77"/>
                        </a:rPr>
                        <a:t>wheeze</a:t>
                      </a:r>
                    </a:p>
                  </a:txBody>
                  <a:tcPr anchor="ctr"/>
                </a:tc>
                <a:extLst>
                  <a:ext uri="{0D108BD9-81ED-4DB2-BD59-A6C34878D82A}">
                    <a16:rowId xmlns:a16="http://schemas.microsoft.com/office/drawing/2014/main" val="3330154579"/>
                  </a:ext>
                </a:extLst>
              </a:tr>
              <a:tr h="481504">
                <a:tc>
                  <a:txBody>
                    <a:bodyPr/>
                    <a:lstStyle/>
                    <a:p>
                      <a:pPr algn="ctr"/>
                      <a:r>
                        <a:rPr lang="en-US" sz="1400" dirty="0">
                          <a:solidFill>
                            <a:schemeClr val="tx1"/>
                          </a:solidFill>
                          <a:latin typeface="Gill Sans MT" panose="020B0502020104020203" pitchFamily="34" charset="0"/>
                        </a:rPr>
                        <a:t>alphabet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US" sz="1400" dirty="0">
                          <a:solidFill>
                            <a:schemeClr val="tx1"/>
                          </a:solidFill>
                          <a:latin typeface="Gill Sans MT" panose="020B0502020104020203" pitchFamily="34" charset="0"/>
                        </a:rPr>
                        <a:t>when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US" sz="1400" dirty="0">
                          <a:solidFill>
                            <a:schemeClr val="tx1"/>
                          </a:solidFill>
                          <a:latin typeface="Gill Sans MT" panose="020B0502020104020203" pitchFamily="34" charset="0"/>
                        </a:rPr>
                        <a:t>wheel</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US" sz="1400" dirty="0">
                          <a:solidFill>
                            <a:schemeClr val="tx1"/>
                          </a:solidFill>
                          <a:latin typeface="Gill Sans MT" panose="020B0502020104020203" pitchFamily="34" charset="0"/>
                        </a:rPr>
                        <a:t>photo</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US" sz="1400" dirty="0">
                          <a:solidFill>
                            <a:schemeClr val="tx1"/>
                          </a:solidFill>
                          <a:latin typeface="Gill Sans MT" panose="020B0502020104020203" pitchFamily="34" charset="0"/>
                        </a:rPr>
                        <a:t>phial</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why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whip</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photocopy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2833007779"/>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US" sz="1400" dirty="0">
                          <a:solidFill>
                            <a:schemeClr val="tx1"/>
                          </a:solidFill>
                          <a:latin typeface="Gill Sans MT" panose="020B0502020104020203" pitchFamily="34" charset="0"/>
                        </a:rPr>
                        <a:t>dolphin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US" sz="1400" dirty="0">
                          <a:solidFill>
                            <a:schemeClr val="tx1"/>
                          </a:solidFill>
                          <a:latin typeface="Gill Sans MT" panose="020B0502020104020203" pitchFamily="34" charset="0"/>
                        </a:rPr>
                        <a:t>elephant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US" sz="1400" dirty="0">
                          <a:solidFill>
                            <a:schemeClr val="tx1"/>
                          </a:solidFill>
                          <a:latin typeface="Gill Sans MT" panose="020B0502020104020203" pitchFamily="34" charset="0"/>
                        </a:rPr>
                        <a:t>which</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US" sz="1400" dirty="0">
                          <a:solidFill>
                            <a:schemeClr val="tx1"/>
                          </a:solidFill>
                          <a:latin typeface="Gill Sans MT" panose="020B0502020104020203" pitchFamily="34" charset="0"/>
                        </a:rPr>
                        <a:t>wheat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US" sz="1400" b="0" dirty="0">
                          <a:solidFill>
                            <a:schemeClr val="tx1"/>
                          </a:solidFill>
                          <a:latin typeface="Gill Sans MT" panose="020B0502020104020203" pitchFamily="34" charset="0"/>
                        </a:rPr>
                        <a:t>phase</a:t>
                      </a:r>
                      <a:endParaRPr lang="en-GB" sz="1400" b="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US" sz="1400" dirty="0">
                          <a:solidFill>
                            <a:schemeClr val="tx1"/>
                          </a:solidFill>
                          <a:latin typeface="Gill Sans MT" panose="020B0502020104020203" pitchFamily="34" charset="0"/>
                        </a:rPr>
                        <a:t>phonics</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US" sz="1400" dirty="0">
                          <a:solidFill>
                            <a:schemeClr val="tx1"/>
                          </a:solidFill>
                          <a:latin typeface="Gill Sans MT" panose="020B0502020104020203" pitchFamily="34" charset="0"/>
                        </a:rPr>
                        <a:t>where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US" sz="1400" dirty="0">
                          <a:solidFill>
                            <a:schemeClr val="tx1"/>
                          </a:solidFill>
                          <a:latin typeface="Gill Sans MT" panose="020B0502020104020203" pitchFamily="34" charset="0"/>
                        </a:rPr>
                        <a:t>while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US" sz="1400" dirty="0">
                          <a:solidFill>
                            <a:schemeClr val="tx1"/>
                          </a:solidFill>
                          <a:latin typeface="Gill Sans MT" panose="020B0502020104020203" pitchFamily="34" charset="0"/>
                        </a:rPr>
                        <a:t>photograph</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US" sz="1400" dirty="0">
                          <a:solidFill>
                            <a:schemeClr val="tx1"/>
                          </a:solidFill>
                          <a:latin typeface="Gill Sans MT" panose="020B0502020104020203" pitchFamily="34" charset="0"/>
                        </a:rPr>
                        <a:t>phobia</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whip</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graph</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phonetic</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2134C17C-E7F5-CC28-8F6A-3BE581C26893}"/>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14842224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2393008110"/>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US" sz="2000" dirty="0">
                          <a:solidFill>
                            <a:srgbClr val="000000"/>
                          </a:solidFill>
                          <a:latin typeface="Gill Sans MT" panose="020B0502020104020203" pitchFamily="34" charset="0"/>
                        </a:rPr>
                        <a:t>dol</a:t>
                      </a:r>
                      <a:r>
                        <a:rPr lang="en-US" sz="2000" dirty="0">
                          <a:solidFill>
                            <a:srgbClr val="FF0000"/>
                          </a:solidFill>
                          <a:latin typeface="Gill Sans MT" panose="020B0502020104020203" pitchFamily="34" charset="0"/>
                        </a:rPr>
                        <a:t>ph</a:t>
                      </a:r>
                      <a:r>
                        <a:rPr lang="en-US" sz="2000" dirty="0">
                          <a:solidFill>
                            <a:srgbClr val="000000"/>
                          </a:solidFill>
                          <a:latin typeface="Gill Sans MT" panose="020B0502020104020203" pitchFamily="34" charset="0"/>
                        </a:rPr>
                        <a:t>in</a:t>
                      </a:r>
                      <a:endParaRPr lang="en-GB" sz="2000" dirty="0">
                        <a:latin typeface="Gill Sans MT" panose="020B0502020104020203" pitchFamily="34" charset="0"/>
                      </a:endParaRPr>
                    </a:p>
                  </a:txBody>
                  <a:tcPr anchor="ctr"/>
                </a:tc>
                <a:tc>
                  <a:txBody>
                    <a:bodyPr/>
                    <a:lstStyle/>
                    <a:p>
                      <a:pPr algn="ctr"/>
                      <a:r>
                        <a:rPr lang="en-US" sz="2000" dirty="0">
                          <a:solidFill>
                            <a:srgbClr val="000000"/>
                          </a:solidFill>
                          <a:latin typeface="Gill Sans MT" panose="020B0502020104020203" pitchFamily="34" charset="0"/>
                        </a:rPr>
                        <a:t>al</a:t>
                      </a:r>
                      <a:r>
                        <a:rPr lang="en-US" sz="2000" dirty="0">
                          <a:solidFill>
                            <a:srgbClr val="FF0000"/>
                          </a:solidFill>
                          <a:latin typeface="Gill Sans MT" panose="020B0502020104020203" pitchFamily="34" charset="0"/>
                        </a:rPr>
                        <a:t>ph</a:t>
                      </a:r>
                      <a:r>
                        <a:rPr lang="en-US" sz="2000" dirty="0">
                          <a:solidFill>
                            <a:srgbClr val="000000"/>
                          </a:solidFill>
                          <a:latin typeface="Gill Sans MT" panose="020B0502020104020203" pitchFamily="34" charset="0"/>
                        </a:rPr>
                        <a:t>abet</a:t>
                      </a:r>
                      <a:endParaRPr lang="en-GB" sz="2000" dirty="0">
                        <a:latin typeface="Gill Sans MT" panose="020B0502020104020203" pitchFamily="34" charset="0"/>
                      </a:endParaRPr>
                    </a:p>
                  </a:txBody>
                  <a:tcPr anchor="ctr"/>
                </a:tc>
                <a:tc>
                  <a:txBody>
                    <a:bodyPr/>
                    <a:lstStyle/>
                    <a:p>
                      <a:pPr algn="ctr"/>
                      <a:r>
                        <a:rPr lang="en-US" sz="2000" dirty="0">
                          <a:solidFill>
                            <a:srgbClr val="FF0000"/>
                          </a:solidFill>
                          <a:latin typeface="Gill Sans MT" panose="020B0502020104020203" pitchFamily="34" charset="0"/>
                        </a:rPr>
                        <a:t>ph</a:t>
                      </a:r>
                      <a:r>
                        <a:rPr lang="en-US" sz="2000" dirty="0">
                          <a:solidFill>
                            <a:srgbClr val="000000"/>
                          </a:solidFill>
                          <a:latin typeface="Gill Sans MT" panose="020B0502020104020203" pitchFamily="34" charset="0"/>
                        </a:rPr>
                        <a:t>onics</a:t>
                      </a:r>
                      <a:endParaRPr lang="en-GB" sz="2000" dirty="0">
                        <a:latin typeface="Gill Sans MT" panose="020B0502020104020203" pitchFamily="34" charset="0"/>
                      </a:endParaRPr>
                    </a:p>
                  </a:txBody>
                  <a:tcPr anchor="ctr"/>
                </a:tc>
                <a:tc>
                  <a:txBody>
                    <a:bodyPr/>
                    <a:lstStyle/>
                    <a:p>
                      <a:pPr algn="ctr"/>
                      <a:r>
                        <a:rPr lang="en-US" sz="2000" dirty="0">
                          <a:solidFill>
                            <a:srgbClr val="FF0000"/>
                          </a:solidFill>
                          <a:latin typeface="Gill Sans MT" panose="020B0502020104020203" pitchFamily="34" charset="0"/>
                        </a:rPr>
                        <a:t>ph</a:t>
                      </a:r>
                      <a:r>
                        <a:rPr lang="en-US" sz="2000" dirty="0">
                          <a:latin typeface="Gill Sans MT" panose="020B0502020104020203" pitchFamily="34" charset="0"/>
                        </a:rPr>
                        <a:t>one</a:t>
                      </a:r>
                      <a:endParaRPr lang="en-GB" sz="2000" dirty="0">
                        <a:latin typeface="Gill Sans MT" panose="020B0502020104020203" pitchFamily="34" charset="77"/>
                      </a:endParaRPr>
                    </a:p>
                  </a:txBody>
                  <a:tcPr anchor="ctr"/>
                </a:tc>
                <a:extLst>
                  <a:ext uri="{0D108BD9-81ED-4DB2-BD59-A6C34878D82A}">
                    <a16:rowId xmlns:a16="http://schemas.microsoft.com/office/drawing/2014/main" val="1113470326"/>
                  </a:ext>
                </a:extLst>
              </a:tr>
              <a:tr h="1380393">
                <a:tc>
                  <a:txBody>
                    <a:bodyPr/>
                    <a:lstStyle/>
                    <a:p>
                      <a:pPr algn="ctr"/>
                      <a:r>
                        <a:rPr lang="en-US" sz="2000" dirty="0">
                          <a:solidFill>
                            <a:srgbClr val="000000"/>
                          </a:solidFill>
                          <a:latin typeface="Gill Sans MT" panose="020B0502020104020203" pitchFamily="34" charset="0"/>
                        </a:rPr>
                        <a:t>ele</a:t>
                      </a:r>
                      <a:r>
                        <a:rPr lang="en-US" sz="2000" dirty="0">
                          <a:solidFill>
                            <a:srgbClr val="FF0000"/>
                          </a:solidFill>
                          <a:latin typeface="Gill Sans MT" panose="020B0502020104020203" pitchFamily="34" charset="0"/>
                        </a:rPr>
                        <a:t>ph</a:t>
                      </a:r>
                      <a:r>
                        <a:rPr lang="en-US" sz="2000" dirty="0">
                          <a:solidFill>
                            <a:srgbClr val="000000"/>
                          </a:solidFill>
                          <a:latin typeface="Gill Sans MT" panose="020B0502020104020203" pitchFamily="34" charset="0"/>
                        </a:rPr>
                        <a:t>ant</a:t>
                      </a:r>
                      <a:endParaRPr lang="en-GB" sz="2000" dirty="0">
                        <a:latin typeface="Gill Sans MT" panose="020B0502020104020203" pitchFamily="34" charset="0"/>
                      </a:endParaRPr>
                    </a:p>
                  </a:txBody>
                  <a:tcPr anchor="ctr"/>
                </a:tc>
                <a:tc>
                  <a:txBody>
                    <a:bodyPr/>
                    <a:lstStyle/>
                    <a:p>
                      <a:pPr algn="ctr"/>
                      <a:r>
                        <a:rPr lang="en-US" sz="2000" dirty="0">
                          <a:solidFill>
                            <a:srgbClr val="00B050"/>
                          </a:solidFill>
                          <a:latin typeface="Gill Sans MT" panose="020B0502020104020203" pitchFamily="34" charset="0"/>
                        </a:rPr>
                        <a:t>wh</a:t>
                      </a:r>
                      <a:r>
                        <a:rPr lang="en-US" sz="2000" dirty="0">
                          <a:solidFill>
                            <a:srgbClr val="000000"/>
                          </a:solidFill>
                          <a:latin typeface="Gill Sans MT" panose="020B0502020104020203" pitchFamily="34" charset="0"/>
                        </a:rPr>
                        <a:t>en</a:t>
                      </a:r>
                      <a:endParaRPr lang="en-GB" sz="2000" dirty="0">
                        <a:latin typeface="Gill Sans MT" panose="020B0502020104020203" pitchFamily="34" charset="0"/>
                      </a:endParaRPr>
                    </a:p>
                  </a:txBody>
                  <a:tcPr anchor="ctr"/>
                </a:tc>
                <a:tc>
                  <a:txBody>
                    <a:bodyPr/>
                    <a:lstStyle/>
                    <a:p>
                      <a:pPr algn="ctr"/>
                      <a:r>
                        <a:rPr lang="en-US" sz="2000" dirty="0">
                          <a:solidFill>
                            <a:srgbClr val="00B050"/>
                          </a:solidFill>
                          <a:latin typeface="Gill Sans MT" panose="020B0502020104020203" pitchFamily="34" charset="0"/>
                        </a:rPr>
                        <a:t>wh</a:t>
                      </a:r>
                      <a:r>
                        <a:rPr lang="en-US" sz="2000" dirty="0">
                          <a:solidFill>
                            <a:srgbClr val="000000"/>
                          </a:solidFill>
                          <a:latin typeface="Gill Sans MT" panose="020B0502020104020203" pitchFamily="34" charset="0"/>
                        </a:rPr>
                        <a:t>ere</a:t>
                      </a:r>
                      <a:endParaRPr lang="en-GB" sz="2000" dirty="0">
                        <a:latin typeface="Gill Sans MT" panose="020B0502020104020203" pitchFamily="34" charset="0"/>
                      </a:endParaRPr>
                    </a:p>
                  </a:txBody>
                  <a:tcPr anchor="ctr"/>
                </a:tc>
                <a:tc>
                  <a:txBody>
                    <a:bodyPr/>
                    <a:lstStyle/>
                    <a:p>
                      <a:pPr algn="ctr"/>
                      <a:r>
                        <a:rPr lang="en-GB" sz="2000" dirty="0">
                          <a:solidFill>
                            <a:srgbClr val="00B050"/>
                          </a:solidFill>
                          <a:latin typeface="Gill Sans MT" panose="020B0502020104020203" pitchFamily="34" charset="77"/>
                        </a:rPr>
                        <a:t>wh</a:t>
                      </a:r>
                      <a:r>
                        <a:rPr lang="en-GB" sz="2000" dirty="0">
                          <a:latin typeface="Gill Sans MT" panose="020B0502020104020203" pitchFamily="34" charset="77"/>
                        </a:rPr>
                        <a:t>ip</a:t>
                      </a:r>
                    </a:p>
                  </a:txBody>
                  <a:tcPr anchor="ctr"/>
                </a:tc>
                <a:extLst>
                  <a:ext uri="{0D108BD9-81ED-4DB2-BD59-A6C34878D82A}">
                    <a16:rowId xmlns:a16="http://schemas.microsoft.com/office/drawing/2014/main" val="3507539090"/>
                  </a:ext>
                </a:extLst>
              </a:tr>
              <a:tr h="1380393">
                <a:tc>
                  <a:txBody>
                    <a:bodyPr/>
                    <a:lstStyle/>
                    <a:p>
                      <a:pPr algn="ctr"/>
                      <a:r>
                        <a:rPr lang="en-US" sz="2000" dirty="0">
                          <a:solidFill>
                            <a:srgbClr val="00B050"/>
                          </a:solidFill>
                          <a:latin typeface="Gill Sans MT" panose="020B0502020104020203" pitchFamily="34" charset="0"/>
                        </a:rPr>
                        <a:t>wh</a:t>
                      </a:r>
                      <a:r>
                        <a:rPr lang="en-US" sz="2000" dirty="0">
                          <a:solidFill>
                            <a:srgbClr val="000000"/>
                          </a:solidFill>
                          <a:latin typeface="Gill Sans MT" panose="020B0502020104020203" pitchFamily="34" charset="0"/>
                        </a:rPr>
                        <a:t>ich</a:t>
                      </a:r>
                      <a:endParaRPr lang="en-GB" sz="2000" dirty="0">
                        <a:latin typeface="Gill Sans MT" panose="020B0502020104020203" pitchFamily="34" charset="0"/>
                      </a:endParaRPr>
                    </a:p>
                  </a:txBody>
                  <a:tcPr anchor="ctr"/>
                </a:tc>
                <a:tc>
                  <a:txBody>
                    <a:bodyPr/>
                    <a:lstStyle/>
                    <a:p>
                      <a:pPr algn="ctr"/>
                      <a:r>
                        <a:rPr lang="en-US" sz="2000" dirty="0">
                          <a:solidFill>
                            <a:srgbClr val="00B050"/>
                          </a:solidFill>
                          <a:latin typeface="Gill Sans MT" panose="020B0502020104020203" pitchFamily="34" charset="0"/>
                        </a:rPr>
                        <a:t>wh</a:t>
                      </a:r>
                      <a:r>
                        <a:rPr lang="en-US" sz="2000" dirty="0">
                          <a:solidFill>
                            <a:srgbClr val="000000"/>
                          </a:solidFill>
                          <a:latin typeface="Gill Sans MT" panose="020B0502020104020203" pitchFamily="34" charset="0"/>
                        </a:rPr>
                        <a:t>eel</a:t>
                      </a:r>
                      <a:endParaRPr lang="en-GB" sz="2000" dirty="0">
                        <a:latin typeface="Gill Sans MT" panose="020B0502020104020203" pitchFamily="34" charset="0"/>
                      </a:endParaRPr>
                    </a:p>
                  </a:txBody>
                  <a:tcPr anchor="ctr"/>
                </a:tc>
                <a:tc>
                  <a:txBody>
                    <a:bodyPr/>
                    <a:lstStyle/>
                    <a:p>
                      <a:pPr algn="ctr"/>
                      <a:r>
                        <a:rPr lang="en-US" sz="2000" dirty="0">
                          <a:solidFill>
                            <a:srgbClr val="00B050"/>
                          </a:solidFill>
                          <a:latin typeface="Gill Sans MT" panose="020B0502020104020203" pitchFamily="34" charset="0"/>
                        </a:rPr>
                        <a:t>wh</a:t>
                      </a:r>
                      <a:r>
                        <a:rPr lang="en-US" sz="2000" dirty="0">
                          <a:solidFill>
                            <a:srgbClr val="000000"/>
                          </a:solidFill>
                          <a:latin typeface="Gill Sans MT" panose="020B0502020104020203" pitchFamily="34" charset="0"/>
                        </a:rPr>
                        <a:t>ile</a:t>
                      </a:r>
                      <a:endParaRPr lang="en-GB" sz="2000" dirty="0">
                        <a:latin typeface="Gill Sans MT" panose="020B0502020104020203" pitchFamily="34" charset="0"/>
                      </a:endParaRPr>
                    </a:p>
                  </a:txBody>
                  <a:tcPr anchor="ctr"/>
                </a:tc>
                <a:tc>
                  <a:txBody>
                    <a:bodyPr/>
                    <a:lstStyle/>
                    <a:p>
                      <a:pPr algn="ctr"/>
                      <a:r>
                        <a:rPr lang="en-US" sz="2000" dirty="0">
                          <a:solidFill>
                            <a:srgbClr val="00B050"/>
                          </a:solidFill>
                          <a:latin typeface="Gill Sans MT" panose="020B0502020104020203" pitchFamily="34" charset="0"/>
                        </a:rPr>
                        <a:t>wh</a:t>
                      </a:r>
                      <a:r>
                        <a:rPr lang="en-US" sz="2000" dirty="0">
                          <a:latin typeface="Gill Sans MT" panose="020B0502020104020203" pitchFamily="34" charset="0"/>
                        </a:rPr>
                        <a:t>ale</a:t>
                      </a:r>
                      <a:endParaRPr lang="en-GB" sz="2000" dirty="0">
                        <a:latin typeface="Gill Sans MT" panose="020B0502020104020203" pitchFamily="34" charset="77"/>
                      </a:endParaRPr>
                    </a:p>
                  </a:txBody>
                  <a:tcPr anchor="ctr"/>
                </a:tc>
                <a:extLst>
                  <a:ext uri="{0D108BD9-81ED-4DB2-BD59-A6C34878D82A}">
                    <a16:rowId xmlns:a16="http://schemas.microsoft.com/office/drawing/2014/main" val="3537804785"/>
                  </a:ext>
                </a:extLst>
              </a:tr>
              <a:tr h="1380393">
                <a:tc>
                  <a:txBody>
                    <a:bodyPr/>
                    <a:lstStyle/>
                    <a:p>
                      <a:pPr algn="ctr"/>
                      <a:r>
                        <a:rPr lang="en-US" sz="2000" dirty="0">
                          <a:solidFill>
                            <a:srgbClr val="00B050"/>
                          </a:solidFill>
                          <a:latin typeface="Gill Sans MT" panose="020B0502020104020203" pitchFamily="34" charset="0"/>
                        </a:rPr>
                        <a:t>wh</a:t>
                      </a:r>
                      <a:r>
                        <a:rPr lang="en-US" sz="2000" dirty="0">
                          <a:latin typeface="Gill Sans MT" panose="020B0502020104020203" pitchFamily="34" charset="0"/>
                        </a:rPr>
                        <a:t>eat</a:t>
                      </a:r>
                      <a:endParaRPr lang="en-GB" sz="2000" dirty="0">
                        <a:latin typeface="Gill Sans MT" panose="020B0502020104020203" pitchFamily="34" charset="0"/>
                      </a:endParaRPr>
                    </a:p>
                  </a:txBody>
                  <a:tcPr anchor="ctr"/>
                </a:tc>
                <a:tc>
                  <a:txBody>
                    <a:bodyPr/>
                    <a:lstStyle/>
                    <a:p>
                      <a:pPr algn="ctr"/>
                      <a:r>
                        <a:rPr lang="en-US" sz="2000" dirty="0">
                          <a:solidFill>
                            <a:srgbClr val="FF0000"/>
                          </a:solidFill>
                          <a:latin typeface="Gill Sans MT" panose="020B0502020104020203" pitchFamily="34" charset="0"/>
                        </a:rPr>
                        <a:t>ph</a:t>
                      </a:r>
                      <a:r>
                        <a:rPr lang="en-US" sz="2000" dirty="0">
                          <a:latin typeface="Gill Sans MT" panose="020B0502020104020203" pitchFamily="34" charset="0"/>
                        </a:rPr>
                        <a:t>oto</a:t>
                      </a:r>
                      <a:endParaRPr lang="en-GB" sz="2000" dirty="0">
                        <a:latin typeface="Gill Sans MT" panose="020B0502020104020203" pitchFamily="34" charset="0"/>
                      </a:endParaRPr>
                    </a:p>
                  </a:txBody>
                  <a:tcPr anchor="ctr"/>
                </a:tc>
                <a:tc>
                  <a:txBody>
                    <a:bodyPr/>
                    <a:lstStyle/>
                    <a:p>
                      <a:pPr algn="ctr"/>
                      <a:r>
                        <a:rPr lang="en-US" sz="2000" dirty="0">
                          <a:solidFill>
                            <a:srgbClr val="FF0000"/>
                          </a:solidFill>
                          <a:latin typeface="Gill Sans MT" panose="020B0502020104020203" pitchFamily="34" charset="0"/>
                        </a:rPr>
                        <a:t>ph</a:t>
                      </a:r>
                      <a:r>
                        <a:rPr lang="en-US" sz="2000" dirty="0">
                          <a:latin typeface="Gill Sans MT" panose="020B0502020104020203" pitchFamily="34" charset="0"/>
                        </a:rPr>
                        <a:t>otograph</a:t>
                      </a:r>
                      <a:endParaRPr lang="en-GB" sz="2000" dirty="0">
                        <a:latin typeface="Gill Sans MT" panose="020B0502020104020203" pitchFamily="34" charset="0"/>
                      </a:endParaRPr>
                    </a:p>
                  </a:txBody>
                  <a:tcPr anchor="ctr"/>
                </a:tc>
                <a:tc>
                  <a:txBody>
                    <a:bodyPr/>
                    <a:lstStyle/>
                    <a:p>
                      <a:pPr algn="ctr"/>
                      <a:r>
                        <a:rPr lang="en-GB" sz="2000" dirty="0">
                          <a:solidFill>
                            <a:srgbClr val="00B050"/>
                          </a:solidFill>
                          <a:latin typeface="Gill Sans MT" panose="020B0502020104020203" pitchFamily="34" charset="77"/>
                        </a:rPr>
                        <a:t>wh</a:t>
                      </a:r>
                      <a:r>
                        <a:rPr lang="en-GB" sz="2000" dirty="0">
                          <a:latin typeface="Gill Sans MT" panose="020B0502020104020203" pitchFamily="34" charset="77"/>
                        </a:rPr>
                        <a:t>ack</a:t>
                      </a:r>
                    </a:p>
                  </a:txBody>
                  <a:tcPr anchor="ctr"/>
                </a:tc>
                <a:extLst>
                  <a:ext uri="{0D108BD9-81ED-4DB2-BD59-A6C34878D82A}">
                    <a16:rowId xmlns:a16="http://schemas.microsoft.com/office/drawing/2014/main" val="3298094511"/>
                  </a:ext>
                </a:extLst>
              </a:tr>
              <a:tr h="1380393">
                <a:tc>
                  <a:txBody>
                    <a:bodyPr/>
                    <a:lstStyle/>
                    <a:p>
                      <a:pPr algn="ctr"/>
                      <a:r>
                        <a:rPr lang="en-US" sz="2000" dirty="0">
                          <a:solidFill>
                            <a:srgbClr val="FF0000"/>
                          </a:solidFill>
                          <a:latin typeface="Gill Sans MT" panose="020B0502020104020203" pitchFamily="34" charset="0"/>
                        </a:rPr>
                        <a:t>ph</a:t>
                      </a:r>
                      <a:r>
                        <a:rPr lang="en-US" sz="2000" dirty="0">
                          <a:latin typeface="Gill Sans MT" panose="020B0502020104020203" pitchFamily="34" charset="0"/>
                        </a:rPr>
                        <a:t>ase</a:t>
                      </a:r>
                      <a:endParaRPr lang="en-GB" sz="2000" dirty="0">
                        <a:latin typeface="Gill Sans MT" panose="020B0502020104020203" pitchFamily="34" charset="0"/>
                      </a:endParaRPr>
                    </a:p>
                  </a:txBody>
                  <a:tcPr anchor="ctr"/>
                </a:tc>
                <a:tc>
                  <a:txBody>
                    <a:bodyPr/>
                    <a:lstStyle/>
                    <a:p>
                      <a:pPr algn="ctr"/>
                      <a:r>
                        <a:rPr lang="en-US" sz="2000" dirty="0">
                          <a:solidFill>
                            <a:srgbClr val="FF0000"/>
                          </a:solidFill>
                          <a:latin typeface="Gill Sans MT" panose="020B0502020104020203" pitchFamily="34" charset="0"/>
                        </a:rPr>
                        <a:t>ph</a:t>
                      </a:r>
                      <a:r>
                        <a:rPr lang="en-US" sz="2000" dirty="0">
                          <a:latin typeface="Gill Sans MT" panose="020B0502020104020203" pitchFamily="34" charset="0"/>
                        </a:rPr>
                        <a:t>ial</a:t>
                      </a:r>
                      <a:endParaRPr lang="en-GB" sz="2000" dirty="0">
                        <a:latin typeface="Gill Sans MT" panose="020B0502020104020203" pitchFamily="34" charset="0"/>
                      </a:endParaRPr>
                    </a:p>
                  </a:txBody>
                  <a:tcPr anchor="ctr"/>
                </a:tc>
                <a:tc>
                  <a:txBody>
                    <a:bodyPr/>
                    <a:lstStyle/>
                    <a:p>
                      <a:pPr algn="ctr"/>
                      <a:r>
                        <a:rPr lang="en-US" sz="2000" dirty="0">
                          <a:solidFill>
                            <a:srgbClr val="FF0000"/>
                          </a:solidFill>
                          <a:latin typeface="Gill Sans MT" panose="020B0502020104020203" pitchFamily="34" charset="0"/>
                        </a:rPr>
                        <a:t>ph</a:t>
                      </a:r>
                      <a:r>
                        <a:rPr lang="en-US" sz="2000" dirty="0">
                          <a:latin typeface="Gill Sans MT" panose="020B0502020104020203" pitchFamily="34" charset="0"/>
                        </a:rPr>
                        <a:t>obia</a:t>
                      </a:r>
                      <a:endParaRPr lang="en-GB" sz="2000" dirty="0">
                        <a:latin typeface="Gill Sans MT" panose="020B0502020104020203" pitchFamily="34" charset="0"/>
                      </a:endParaRPr>
                    </a:p>
                  </a:txBody>
                  <a:tcPr anchor="ctr"/>
                </a:tc>
                <a:tc>
                  <a:txBody>
                    <a:bodyPr/>
                    <a:lstStyle/>
                    <a:p>
                      <a:pPr algn="ctr"/>
                      <a:r>
                        <a:rPr lang="en-GB" sz="2000" dirty="0">
                          <a:solidFill>
                            <a:srgbClr val="00B050"/>
                          </a:solidFill>
                          <a:latin typeface="Gill Sans MT" panose="020B0502020104020203" pitchFamily="34" charset="77"/>
                        </a:rPr>
                        <a:t>wh</a:t>
                      </a:r>
                      <a:r>
                        <a:rPr lang="en-GB" sz="2000" dirty="0">
                          <a:latin typeface="Gill Sans MT" panose="020B0502020104020203" pitchFamily="34" charset="77"/>
                        </a:rPr>
                        <a:t>eeze</a:t>
                      </a: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4271402951"/>
              </p:ext>
            </p:extLst>
          </p:nvPr>
        </p:nvGraphicFramePr>
        <p:xfrm>
          <a:off x="2376314" y="64936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 </a:t>
                      </a:r>
                      <a:r>
                        <a:rPr lang="en-GB" dirty="0"/>
                        <a:t>– </a:t>
                      </a:r>
                      <a:r>
                        <a:rPr lang="en-GB" b="1" dirty="0" err="1">
                          <a:solidFill>
                            <a:srgbClr val="0070C0"/>
                          </a:solidFill>
                        </a:rPr>
                        <a:t>ph</a:t>
                      </a:r>
                      <a:r>
                        <a:rPr lang="en-GB" b="1" dirty="0">
                          <a:solidFill>
                            <a:srgbClr val="0070C0"/>
                          </a:solidFill>
                        </a:rPr>
                        <a:t> and </a:t>
                      </a:r>
                      <a:r>
                        <a:rPr lang="en-GB" b="1">
                          <a:solidFill>
                            <a:srgbClr val="0070C0"/>
                          </a:solidFill>
                        </a:rPr>
                        <a:t>wh</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marL="0" indent="0" algn="ctr">
                        <a:buFont typeface="Arial" panose="020B0604020202020204" pitchFamily="34" charset="0"/>
                        <a:buNone/>
                      </a:pPr>
                      <a:r>
                        <a:rPr lang="en-US" sz="1400" b="1" i="0" dirty="0">
                          <a:solidFill>
                            <a:schemeClr val="tx1"/>
                          </a:solidFill>
                          <a:latin typeface="Gill Sans MT" panose="020B0502020104020203" pitchFamily="34" charset="77"/>
                        </a:rPr>
                        <a:t>New consonant spellings </a:t>
                      </a:r>
                      <a:r>
                        <a:rPr lang="en-US" sz="1400" b="1" i="0" dirty="0" err="1">
                          <a:solidFill>
                            <a:srgbClr val="FF0000"/>
                          </a:solidFill>
                          <a:latin typeface="Gill Sans MT" panose="020B0502020104020203" pitchFamily="34" charset="77"/>
                        </a:rPr>
                        <a:t>ph</a:t>
                      </a:r>
                      <a:r>
                        <a:rPr lang="en-US" sz="1400" b="1" i="0" dirty="0">
                          <a:solidFill>
                            <a:schemeClr val="tx1"/>
                          </a:solidFill>
                          <a:latin typeface="Gill Sans MT" panose="020B0502020104020203" pitchFamily="34" charset="77"/>
                        </a:rPr>
                        <a:t> and </a:t>
                      </a:r>
                      <a:r>
                        <a:rPr lang="en-US" sz="1400" b="1" i="0" dirty="0" err="1">
                          <a:solidFill>
                            <a:srgbClr val="00B050"/>
                          </a:solidFill>
                          <a:latin typeface="Gill Sans MT" panose="020B0502020104020203" pitchFamily="34" charset="77"/>
                        </a:rPr>
                        <a:t>wh</a:t>
                      </a:r>
                      <a:endParaRPr lang="en-US" sz="1400" b="1" i="0" dirty="0">
                        <a:solidFill>
                          <a:srgbClr val="00B050"/>
                        </a:solidFill>
                        <a:latin typeface="Gill Sans MT" panose="020B0502020104020203" pitchFamily="34" charset="77"/>
                      </a:endParaRPr>
                    </a:p>
                    <a:p>
                      <a:pPr marL="0" indent="0" algn="ctr">
                        <a:buFont typeface="Arial" panose="020B0604020202020204" pitchFamily="34" charset="0"/>
                        <a:buNone/>
                      </a:pPr>
                      <a:endParaRPr lang="en-US" sz="1400" b="1" i="0" dirty="0">
                        <a:solidFill>
                          <a:schemeClr val="tx1"/>
                        </a:solidFill>
                        <a:latin typeface="Gill Sans MT" panose="020B0502020104020203" pitchFamily="34" charset="77"/>
                      </a:endParaRPr>
                    </a:p>
                    <a:p>
                      <a:pPr marL="0" indent="0" algn="ctr">
                        <a:buFont typeface="Arial" panose="020B0604020202020204" pitchFamily="34" charset="0"/>
                        <a:buNone/>
                      </a:pPr>
                      <a:r>
                        <a:rPr lang="en-US" sz="1400" b="0" i="0" dirty="0">
                          <a:solidFill>
                            <a:schemeClr val="tx1"/>
                          </a:solidFill>
                          <a:latin typeface="Gill Sans MT" panose="020B0502020104020203" pitchFamily="34" charset="77"/>
                        </a:rPr>
                        <a:t>The /f/ sound is not usually spelt as </a:t>
                      </a:r>
                      <a:r>
                        <a:rPr lang="en-US" sz="1400" b="0" i="0" dirty="0" err="1">
                          <a:solidFill>
                            <a:schemeClr val="tx1"/>
                          </a:solidFill>
                          <a:latin typeface="Gill Sans MT" panose="020B0502020104020203" pitchFamily="34" charset="77"/>
                        </a:rPr>
                        <a:t>ph</a:t>
                      </a:r>
                      <a:r>
                        <a:rPr lang="en-US" sz="1400" b="0" i="0" dirty="0">
                          <a:solidFill>
                            <a:schemeClr val="tx1"/>
                          </a:solidFill>
                          <a:latin typeface="Gill Sans MT" panose="020B0502020104020203" pitchFamily="34" charset="77"/>
                        </a:rPr>
                        <a:t> in short everyday words (e.g. fat, fill, fun).</a:t>
                      </a:r>
                      <a:endParaRPr lang="en-GB" sz="1400" b="0" i="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1 – Spring Term 2 – Week 2</a:t>
            </a:r>
          </a:p>
        </p:txBody>
      </p:sp>
      <p:pic>
        <p:nvPicPr>
          <p:cNvPr id="2" name="Picture 1" descr="A logo with a black ninja figure&#10;&#10;AI-generated content may be incorrect.">
            <a:extLst>
              <a:ext uri="{FF2B5EF4-FFF2-40B4-BE49-F238E27FC236}">
                <a16:creationId xmlns:a16="http://schemas.microsoft.com/office/drawing/2014/main" id="{23F88DE4-F1B0-8170-FF66-57096A3735FF}"/>
              </a:ext>
            </a:extLst>
          </p:cNvPr>
          <p:cNvPicPr>
            <a:picLocks noChangeAspect="1"/>
          </p:cNvPicPr>
          <p:nvPr/>
        </p:nvPicPr>
        <p:blipFill>
          <a:blip r:embed="rId2"/>
          <a:stretch>
            <a:fillRect/>
          </a:stretch>
        </p:blipFill>
        <p:spPr>
          <a:xfrm>
            <a:off x="352838" y="934831"/>
            <a:ext cx="1739590" cy="133196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4791666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424AB-1295-B75D-8050-C2892C658F1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35A70BC4-B005-23AE-958F-577F075DC4EA}"/>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12A0E626-B9E3-BD34-8070-B765B193A33A}"/>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96A85102-457C-4BCD-7B3A-B784E7105912}"/>
              </a:ext>
            </a:extLst>
          </p:cNvPr>
          <p:cNvSpPr txBox="1"/>
          <p:nvPr/>
        </p:nvSpPr>
        <p:spPr>
          <a:xfrm>
            <a:off x="3679162"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a:t>
            </a:r>
            <a:r>
              <a:rPr lang="en-US" sz="20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ph</a:t>
            </a: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20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wh</a:t>
            </a:r>
            <a:endPar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sp>
        <p:nvSpPr>
          <p:cNvPr id="5" name="TextBox 4">
            <a:extLst>
              <a:ext uri="{FF2B5EF4-FFF2-40B4-BE49-F238E27FC236}">
                <a16:creationId xmlns:a16="http://schemas.microsoft.com/office/drawing/2014/main" id="{755137C1-B66B-7E55-516F-7D75F543E5FE}"/>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Y1- Spring 2 - Week 2</a:t>
            </a:r>
          </a:p>
        </p:txBody>
      </p:sp>
      <p:pic>
        <p:nvPicPr>
          <p:cNvPr id="18" name="Picture 17" descr="A cartoon character with a blue letter&#10;&#10;AI-generated content may be incorrect.">
            <a:extLst>
              <a:ext uri="{FF2B5EF4-FFF2-40B4-BE49-F238E27FC236}">
                <a16:creationId xmlns:a16="http://schemas.microsoft.com/office/drawing/2014/main" id="{49A0552C-A34E-6BCE-BB7A-16FC0C89BD4A}"/>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22BDF342-C8A7-534A-1F9E-02E09B049C62}"/>
              </a:ext>
            </a:extLst>
          </p:cNvPr>
          <p:cNvSpPr txBox="1"/>
          <p:nvPr/>
        </p:nvSpPr>
        <p:spPr>
          <a:xfrm>
            <a:off x="391602" y="689403"/>
            <a:ext cx="6074796" cy="461665"/>
          </a:xfrm>
          <a:prstGeom prst="rect">
            <a:avLst/>
          </a:prstGeom>
          <a:noFill/>
        </p:spPr>
        <p:txBody>
          <a:bodyPr wrap="square">
            <a:spAutoFit/>
          </a:bodyPr>
          <a:lstStyle/>
          <a:p>
            <a:pPr algn="ctr" defTabSz="685800">
              <a:defRPr/>
            </a:pPr>
            <a:r>
              <a:rPr lang="en-GB" sz="1200" b="1" i="0" u="none" strike="noStrike" kern="1200" baseline="0" dirty="0">
                <a:solidFill>
                  <a:schemeClr val="tx1"/>
                </a:solidFill>
                <a:latin typeface="Gill Sans MT" panose="020B0502020104020203" pitchFamily="34" charset="0"/>
              </a:rPr>
              <a:t>Rule: </a:t>
            </a:r>
            <a:r>
              <a:rPr lang="en-US" sz="1200" dirty="0">
                <a:latin typeface="Gill Sans MT" panose="020B0502020104020203" pitchFamily="34" charset="0"/>
              </a:rPr>
              <a:t>The /f/ sound is not usually spelt as </a:t>
            </a:r>
            <a:r>
              <a:rPr lang="en-US" sz="1200" dirty="0" err="1">
                <a:latin typeface="Gill Sans MT" panose="020B0502020104020203" pitchFamily="34" charset="0"/>
              </a:rPr>
              <a:t>ph</a:t>
            </a:r>
            <a:r>
              <a:rPr lang="en-US" sz="1200" dirty="0">
                <a:latin typeface="Gill Sans MT" panose="020B0502020104020203" pitchFamily="34" charset="0"/>
              </a:rPr>
              <a:t> in short everyday words, for example: fat, fill, fun.</a:t>
            </a:r>
            <a:endParaRPr lang="en-GB" sz="1200" dirty="0">
              <a:latin typeface="Gill Sans MT" panose="020B0502020104020203"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200" dirty="0">
              <a:solidFill>
                <a:schemeClr val="tx1"/>
              </a:solidFill>
              <a:latin typeface="Gill Sans MT" panose="020B0502020104020203" pitchFamily="34" charset="0"/>
            </a:endParaRPr>
          </a:p>
        </p:txBody>
      </p:sp>
      <p:graphicFrame>
        <p:nvGraphicFramePr>
          <p:cNvPr id="29" name="Table 28">
            <a:extLst>
              <a:ext uri="{FF2B5EF4-FFF2-40B4-BE49-F238E27FC236}">
                <a16:creationId xmlns:a16="http://schemas.microsoft.com/office/drawing/2014/main" id="{0346BB28-C71F-BDE2-B29C-5D09DD60FE9F}"/>
              </a:ext>
            </a:extLst>
          </p:cNvPr>
          <p:cNvGraphicFramePr>
            <a:graphicFrameLocks noGrp="1"/>
          </p:cNvGraphicFramePr>
          <p:nvPr/>
        </p:nvGraphicFramePr>
        <p:xfrm>
          <a:off x="153409" y="5779012"/>
          <a:ext cx="6551182" cy="703152"/>
        </p:xfrm>
        <a:graphic>
          <a:graphicData uri="http://schemas.openxmlformats.org/drawingml/2006/table">
            <a:tbl>
              <a:tblPr firstRow="1" bandRow="1">
                <a:tableStyleId>{5940675A-B579-460E-94D1-54222C63F5DA}</a:tableStyleId>
              </a:tblPr>
              <a:tblGrid>
                <a:gridCol w="6551182">
                  <a:extLst>
                    <a:ext uri="{9D8B030D-6E8A-4147-A177-3AD203B41FA5}">
                      <a16:colId xmlns:a16="http://schemas.microsoft.com/office/drawing/2014/main" val="135984651"/>
                    </a:ext>
                  </a:extLst>
                </a:gridCol>
              </a:tblGrid>
              <a:tr h="703152">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35538373"/>
                  </a:ext>
                </a:extLst>
              </a:tr>
            </a:tbl>
          </a:graphicData>
        </a:graphic>
      </p:graphicFrame>
      <p:sp>
        <p:nvSpPr>
          <p:cNvPr id="30" name="TextBox 29">
            <a:extLst>
              <a:ext uri="{FF2B5EF4-FFF2-40B4-BE49-F238E27FC236}">
                <a16:creationId xmlns:a16="http://schemas.microsoft.com/office/drawing/2014/main" id="{0E392021-2240-BF89-78AD-A2A4EBD7A5B0}"/>
              </a:ext>
            </a:extLst>
          </p:cNvPr>
          <p:cNvSpPr txBox="1"/>
          <p:nvPr/>
        </p:nvSpPr>
        <p:spPr>
          <a:xfrm>
            <a:off x="251741" y="5494677"/>
            <a:ext cx="643940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Mini-Write: </a:t>
            </a:r>
            <a:r>
              <a:rPr lang="en-GB" sz="1200" dirty="0">
                <a:latin typeface="Gill Sans MT" panose="020B0502020104020203" pitchFamily="34" charset="0"/>
              </a:rPr>
              <a:t>Write as many of the 20 words as possible in the ‘Mini-Write’ box below.</a:t>
            </a:r>
          </a:p>
        </p:txBody>
      </p:sp>
      <p:graphicFrame>
        <p:nvGraphicFramePr>
          <p:cNvPr id="3" name="Table 2">
            <a:extLst>
              <a:ext uri="{FF2B5EF4-FFF2-40B4-BE49-F238E27FC236}">
                <a16:creationId xmlns:a16="http://schemas.microsoft.com/office/drawing/2014/main" id="{EAA9D566-0458-172E-412F-88724AA3463B}"/>
              </a:ext>
            </a:extLst>
          </p:cNvPr>
          <p:cNvGraphicFramePr>
            <a:graphicFrameLocks noGrp="1"/>
          </p:cNvGraphicFramePr>
          <p:nvPr/>
        </p:nvGraphicFramePr>
        <p:xfrm>
          <a:off x="153409" y="1381332"/>
          <a:ext cx="3197619" cy="4094270"/>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1258760958"/>
                    </a:ext>
                  </a:extLst>
                </a:gridCol>
                <a:gridCol w="2262422">
                  <a:extLst>
                    <a:ext uri="{9D8B030D-6E8A-4147-A177-3AD203B41FA5}">
                      <a16:colId xmlns:a16="http://schemas.microsoft.com/office/drawing/2014/main" val="2964003616"/>
                    </a:ext>
                  </a:extLst>
                </a:gridCol>
              </a:tblGrid>
              <a:tr h="409427">
                <a:tc>
                  <a:txBody>
                    <a:bodyPr/>
                    <a:lstStyle/>
                    <a:p>
                      <a:pPr algn="ctr"/>
                      <a:r>
                        <a:rPr lang="en-US" sz="1200" dirty="0">
                          <a:solidFill>
                            <a:srgbClr val="000000"/>
                          </a:solidFill>
                          <a:latin typeface="Gill Sans MT" panose="020B0502020104020203" pitchFamily="34" charset="0"/>
                        </a:rPr>
                        <a:t>dol</a:t>
                      </a:r>
                      <a:r>
                        <a:rPr lang="en-US" sz="1200" dirty="0">
                          <a:solidFill>
                            <a:srgbClr val="FF0000"/>
                          </a:solidFill>
                          <a:latin typeface="Gill Sans MT" panose="020B0502020104020203" pitchFamily="34" charset="0"/>
                        </a:rPr>
                        <a:t>ph</a:t>
                      </a:r>
                      <a:r>
                        <a:rPr lang="en-US" sz="1200" dirty="0">
                          <a:solidFill>
                            <a:srgbClr val="000000"/>
                          </a:solidFill>
                          <a:latin typeface="Gill Sans MT" panose="020B0502020104020203" pitchFamily="34" charset="0"/>
                        </a:rPr>
                        <a:t>in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solidFill>
                            <a:srgbClr val="000000"/>
                          </a:solidFill>
                          <a:latin typeface="Gill Sans MT" panose="020B0502020104020203" pitchFamily="34" charset="0"/>
                        </a:rPr>
                        <a:t>ele</a:t>
                      </a:r>
                      <a:r>
                        <a:rPr lang="en-US" sz="1200" dirty="0">
                          <a:solidFill>
                            <a:srgbClr val="FF0000"/>
                          </a:solidFill>
                          <a:latin typeface="Gill Sans MT" panose="020B0502020104020203" pitchFamily="34" charset="0"/>
                        </a:rPr>
                        <a:t>ph</a:t>
                      </a:r>
                      <a:r>
                        <a:rPr lang="en-US" sz="1200" dirty="0">
                          <a:solidFill>
                            <a:srgbClr val="000000"/>
                          </a:solidFill>
                          <a:latin typeface="Gill Sans MT" panose="020B0502020104020203" pitchFamily="34" charset="0"/>
                        </a:rPr>
                        <a:t>ant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US" sz="1200" dirty="0">
                          <a:solidFill>
                            <a:srgbClr val="FF0000"/>
                          </a:solidFill>
                          <a:latin typeface="Gill Sans MT" panose="020B0502020104020203" pitchFamily="34" charset="0"/>
                        </a:rPr>
                        <a:t>ph</a:t>
                      </a:r>
                      <a:r>
                        <a:rPr lang="en-US" sz="1200" dirty="0">
                          <a:latin typeface="Gill Sans MT" panose="020B0502020104020203" pitchFamily="34" charset="0"/>
                        </a:rPr>
                        <a:t>ase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US" sz="1200" dirty="0">
                          <a:solidFill>
                            <a:srgbClr val="000000"/>
                          </a:solidFill>
                          <a:latin typeface="Gill Sans MT" panose="020B0502020104020203" pitchFamily="34" charset="0"/>
                        </a:rPr>
                        <a:t>al</a:t>
                      </a:r>
                      <a:r>
                        <a:rPr lang="en-US" sz="1200" dirty="0">
                          <a:solidFill>
                            <a:srgbClr val="FF0000"/>
                          </a:solidFill>
                          <a:latin typeface="Gill Sans MT" panose="020B0502020104020203" pitchFamily="34" charset="0"/>
                        </a:rPr>
                        <a:t>ph</a:t>
                      </a:r>
                      <a:r>
                        <a:rPr lang="en-US" sz="1200" dirty="0">
                          <a:solidFill>
                            <a:srgbClr val="000000"/>
                          </a:solidFill>
                          <a:latin typeface="Gill Sans MT" panose="020B0502020104020203" pitchFamily="34" charset="0"/>
                        </a:rPr>
                        <a:t>abet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US" sz="1200" dirty="0">
                          <a:solidFill>
                            <a:srgbClr val="FF0000"/>
                          </a:solidFill>
                          <a:latin typeface="Gill Sans MT" panose="020B0502020104020203" pitchFamily="34" charset="0"/>
                        </a:rPr>
                        <a:t>ph</a:t>
                      </a:r>
                      <a:r>
                        <a:rPr lang="en-US" sz="1200" dirty="0">
                          <a:latin typeface="Gill Sans MT" panose="020B0502020104020203" pitchFamily="34" charset="0"/>
                        </a:rPr>
                        <a:t>oto</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solidFill>
                            <a:srgbClr val="FF0000"/>
                          </a:solidFill>
                          <a:latin typeface="Gill Sans MT" panose="020B0502020104020203" pitchFamily="34" charset="0"/>
                        </a:rPr>
                        <a:t>ph</a:t>
                      </a:r>
                      <a:r>
                        <a:rPr lang="en-US" sz="1200" dirty="0">
                          <a:latin typeface="Gill Sans MT" panose="020B0502020104020203" pitchFamily="34" charset="0"/>
                        </a:rPr>
                        <a:t>ial</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solidFill>
                            <a:srgbClr val="FF0000"/>
                          </a:solidFill>
                          <a:latin typeface="Gill Sans MT" panose="020B0502020104020203" pitchFamily="34" charset="0"/>
                        </a:rPr>
                        <a:t>ph</a:t>
                      </a:r>
                      <a:r>
                        <a:rPr lang="en-US" sz="1200" dirty="0">
                          <a:solidFill>
                            <a:srgbClr val="000000"/>
                          </a:solidFill>
                          <a:latin typeface="Gill Sans MT" panose="020B0502020104020203" pitchFamily="34" charset="0"/>
                        </a:rPr>
                        <a:t>onics</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US" sz="1200" dirty="0">
                          <a:solidFill>
                            <a:srgbClr val="FF0000"/>
                          </a:solidFill>
                          <a:latin typeface="Gill Sans MT" panose="020B0502020104020203" pitchFamily="34" charset="0"/>
                        </a:rPr>
                        <a:t>ph</a:t>
                      </a:r>
                      <a:r>
                        <a:rPr lang="en-US" sz="1200" dirty="0">
                          <a:latin typeface="Gill Sans MT" panose="020B0502020104020203" pitchFamily="34" charset="0"/>
                        </a:rPr>
                        <a:t>otograph</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US" sz="1200" dirty="0">
                          <a:solidFill>
                            <a:srgbClr val="FF0000"/>
                          </a:solidFill>
                          <a:latin typeface="Gill Sans MT" panose="020B0502020104020203" pitchFamily="34" charset="0"/>
                        </a:rPr>
                        <a:t>ph</a:t>
                      </a:r>
                      <a:r>
                        <a:rPr lang="en-US" sz="1200" dirty="0">
                          <a:latin typeface="Gill Sans MT" panose="020B0502020104020203" pitchFamily="34" charset="0"/>
                        </a:rPr>
                        <a:t>obia</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solidFill>
                            <a:srgbClr val="FF0000"/>
                          </a:solidFill>
                          <a:latin typeface="Gill Sans MT" panose="020B0502020104020203" pitchFamily="34" charset="0"/>
                        </a:rPr>
                        <a:t>ph</a:t>
                      </a:r>
                      <a:r>
                        <a:rPr lang="en-US" sz="1200" dirty="0">
                          <a:latin typeface="Gill Sans MT" panose="020B0502020104020203" pitchFamily="34" charset="0"/>
                        </a:rPr>
                        <a:t>one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bl>
          </a:graphicData>
        </a:graphic>
      </p:graphicFrame>
      <p:graphicFrame>
        <p:nvGraphicFramePr>
          <p:cNvPr id="8" name="Table 7">
            <a:extLst>
              <a:ext uri="{FF2B5EF4-FFF2-40B4-BE49-F238E27FC236}">
                <a16:creationId xmlns:a16="http://schemas.microsoft.com/office/drawing/2014/main" id="{66032993-2C93-6738-F680-937C50D9FD72}"/>
              </a:ext>
            </a:extLst>
          </p:cNvPr>
          <p:cNvGraphicFramePr>
            <a:graphicFrameLocks noGrp="1"/>
          </p:cNvGraphicFramePr>
          <p:nvPr/>
        </p:nvGraphicFramePr>
        <p:xfrm>
          <a:off x="3506972" y="1381332"/>
          <a:ext cx="3197619" cy="4094270"/>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1258760958"/>
                    </a:ext>
                  </a:extLst>
                </a:gridCol>
                <a:gridCol w="2262422">
                  <a:extLst>
                    <a:ext uri="{9D8B030D-6E8A-4147-A177-3AD203B41FA5}">
                      <a16:colId xmlns:a16="http://schemas.microsoft.com/office/drawing/2014/main" val="2964003616"/>
                    </a:ext>
                  </a:extLst>
                </a:gridCol>
              </a:tblGrid>
              <a:tr h="409427">
                <a:tc>
                  <a:txBody>
                    <a:bodyPr/>
                    <a:lstStyle/>
                    <a:p>
                      <a:pPr algn="ctr"/>
                      <a:r>
                        <a:rPr lang="en-US" sz="1200" dirty="0">
                          <a:solidFill>
                            <a:srgbClr val="00B050"/>
                          </a:solidFill>
                          <a:latin typeface="Gill Sans MT" panose="020B0502020104020203" pitchFamily="34" charset="0"/>
                        </a:rPr>
                        <a:t>wh</a:t>
                      </a:r>
                      <a:r>
                        <a:rPr lang="en-US" sz="1200" dirty="0">
                          <a:solidFill>
                            <a:srgbClr val="000000"/>
                          </a:solidFill>
                          <a:latin typeface="Gill Sans MT" panose="020B0502020104020203" pitchFamily="34" charset="0"/>
                        </a:rPr>
                        <a:t>ich</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solidFill>
                            <a:srgbClr val="00B050"/>
                          </a:solidFill>
                          <a:latin typeface="Gill Sans MT" panose="020B0502020104020203" pitchFamily="34" charset="0"/>
                        </a:rPr>
                        <a:t>wh</a:t>
                      </a:r>
                      <a:r>
                        <a:rPr lang="en-US" sz="1200" dirty="0">
                          <a:latin typeface="Gill Sans MT" panose="020B0502020104020203" pitchFamily="34" charset="0"/>
                        </a:rPr>
                        <a:t>eat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US" sz="1200" dirty="0">
                          <a:solidFill>
                            <a:srgbClr val="00B050"/>
                          </a:solidFill>
                          <a:latin typeface="Gill Sans MT" panose="020B0502020104020203" pitchFamily="34" charset="0"/>
                        </a:rPr>
                        <a:t>wh</a:t>
                      </a:r>
                      <a:r>
                        <a:rPr lang="en-US" sz="1200" dirty="0">
                          <a:solidFill>
                            <a:srgbClr val="000000"/>
                          </a:solidFill>
                          <a:latin typeface="Gill Sans MT" panose="020B0502020104020203" pitchFamily="34" charset="0"/>
                        </a:rPr>
                        <a:t>en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US" sz="1200" dirty="0">
                          <a:solidFill>
                            <a:srgbClr val="00B050"/>
                          </a:solidFill>
                          <a:latin typeface="Gill Sans MT" panose="020B0502020104020203" pitchFamily="34" charset="0"/>
                        </a:rPr>
                        <a:t>wh</a:t>
                      </a:r>
                      <a:r>
                        <a:rPr lang="en-US" sz="1200" dirty="0">
                          <a:solidFill>
                            <a:srgbClr val="000000"/>
                          </a:solidFill>
                          <a:latin typeface="Gill Sans MT" panose="020B0502020104020203" pitchFamily="34" charset="0"/>
                        </a:rPr>
                        <a:t>eel</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US" sz="1200" dirty="0">
                          <a:solidFill>
                            <a:srgbClr val="00B050"/>
                          </a:solidFill>
                          <a:latin typeface="Gill Sans MT" panose="020B0502020104020203" pitchFamily="34" charset="0"/>
                        </a:rPr>
                        <a:t>wh</a:t>
                      </a:r>
                      <a:r>
                        <a:rPr lang="en-US" sz="1200" dirty="0">
                          <a:solidFill>
                            <a:srgbClr val="000000"/>
                          </a:solidFill>
                          <a:latin typeface="Gill Sans MT" panose="020B0502020104020203" pitchFamily="34" charset="0"/>
                        </a:rPr>
                        <a:t>ere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solidFill>
                            <a:srgbClr val="00B050"/>
                          </a:solidFill>
                          <a:latin typeface="Gill Sans MT" panose="020B0502020104020203" pitchFamily="34" charset="0"/>
                        </a:rPr>
                        <a:t>wh</a:t>
                      </a:r>
                      <a:r>
                        <a:rPr lang="en-US" sz="1200" dirty="0">
                          <a:solidFill>
                            <a:srgbClr val="000000"/>
                          </a:solidFill>
                          <a:latin typeface="Gill Sans MT" panose="020B0502020104020203" pitchFamily="34" charset="0"/>
                        </a:rPr>
                        <a:t>ile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solidFill>
                            <a:srgbClr val="00B050"/>
                          </a:solidFill>
                          <a:latin typeface="Gill Sans MT" panose="020B0502020104020203" pitchFamily="34" charset="0"/>
                        </a:rPr>
                        <a:t>wh</a:t>
                      </a:r>
                      <a:r>
                        <a:rPr lang="en-US" sz="1200" dirty="0">
                          <a:latin typeface="Gill Sans MT" panose="020B0502020104020203" pitchFamily="34" charset="0"/>
                        </a:rPr>
                        <a:t>ale</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dirty="0">
                          <a:solidFill>
                            <a:srgbClr val="00B050"/>
                          </a:solidFill>
                          <a:latin typeface="Gill Sans MT" panose="020B0502020104020203" pitchFamily="34" charset="77"/>
                        </a:rPr>
                        <a:t>wh</a:t>
                      </a:r>
                      <a:r>
                        <a:rPr lang="en-GB" sz="1200" dirty="0">
                          <a:latin typeface="Gill Sans MT" panose="020B0502020104020203" pitchFamily="34" charset="77"/>
                        </a:rPr>
                        <a:t>ack</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dirty="0">
                          <a:solidFill>
                            <a:srgbClr val="00B050"/>
                          </a:solidFill>
                          <a:latin typeface="Gill Sans MT" panose="020B0502020104020203" pitchFamily="34" charset="77"/>
                        </a:rPr>
                        <a:t>wh</a:t>
                      </a:r>
                      <a:r>
                        <a:rPr lang="en-GB" sz="1200" dirty="0">
                          <a:latin typeface="Gill Sans MT" panose="020B0502020104020203" pitchFamily="34" charset="77"/>
                        </a:rPr>
                        <a:t>eeze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dirty="0">
                          <a:solidFill>
                            <a:srgbClr val="00B050"/>
                          </a:solidFill>
                          <a:latin typeface="Gill Sans MT" panose="020B0502020104020203" pitchFamily="34" charset="77"/>
                        </a:rPr>
                        <a:t>wh</a:t>
                      </a:r>
                      <a:r>
                        <a:rPr lang="en-GB" sz="1200" dirty="0">
                          <a:solidFill>
                            <a:schemeClr val="tx1"/>
                          </a:solidFill>
                          <a:latin typeface="Gill Sans MT" panose="020B0502020104020203" pitchFamily="34" charset="77"/>
                        </a:rPr>
                        <a:t>ip</a:t>
                      </a:r>
                      <a:endParaRPr lang="en-GB" sz="1200" dirty="0">
                        <a:solidFill>
                          <a:srgbClr val="7030A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bl>
          </a:graphicData>
        </a:graphic>
      </p:graphicFrame>
      <p:sp>
        <p:nvSpPr>
          <p:cNvPr id="10" name="TextBox 9">
            <a:extLst>
              <a:ext uri="{FF2B5EF4-FFF2-40B4-BE49-F238E27FC236}">
                <a16:creationId xmlns:a16="http://schemas.microsoft.com/office/drawing/2014/main" id="{F713D216-7DA6-D65F-686A-DBC5DDB129E9}"/>
              </a:ext>
            </a:extLst>
          </p:cNvPr>
          <p:cNvSpPr txBox="1"/>
          <p:nvPr/>
        </p:nvSpPr>
        <p:spPr>
          <a:xfrm>
            <a:off x="153409" y="1049304"/>
            <a:ext cx="655118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Copy the Words: </a:t>
            </a:r>
            <a:r>
              <a:rPr lang="en-GB" sz="1200" dirty="0">
                <a:latin typeface="Gill Sans MT" panose="020B0502020104020203" pitchFamily="34" charset="0"/>
              </a:rPr>
              <a:t>Write each word in the blank box next to it.</a:t>
            </a:r>
          </a:p>
        </p:txBody>
      </p:sp>
      <p:sp>
        <p:nvSpPr>
          <p:cNvPr id="21" name="TextBox 20">
            <a:extLst>
              <a:ext uri="{FF2B5EF4-FFF2-40B4-BE49-F238E27FC236}">
                <a16:creationId xmlns:a16="http://schemas.microsoft.com/office/drawing/2014/main" id="{1C8AE1EF-1B7C-5023-389B-F391A2555CFA}"/>
              </a:ext>
            </a:extLst>
          </p:cNvPr>
          <p:cNvSpPr txBox="1"/>
          <p:nvPr/>
        </p:nvSpPr>
        <p:spPr>
          <a:xfrm>
            <a:off x="153409" y="6478051"/>
            <a:ext cx="6551182" cy="276999"/>
          </a:xfrm>
          <a:prstGeom prst="rect">
            <a:avLst/>
          </a:prstGeom>
          <a:noFill/>
        </p:spPr>
        <p:txBody>
          <a:bodyPr wrap="square">
            <a:spAutoFit/>
          </a:bodyPr>
          <a:lstStyle/>
          <a:p>
            <a:pPr algn="ctr" defTabSz="685800">
              <a:defRPr/>
            </a:pPr>
            <a:r>
              <a:rPr lang="en-GB" sz="1200" b="1" dirty="0">
                <a:latin typeface="Gill Sans MT" panose="020B0502020104020203" pitchFamily="34" charset="0"/>
              </a:rPr>
              <a:t>Colour Write: </a:t>
            </a:r>
            <a:r>
              <a:rPr lang="en-GB" sz="1200" dirty="0">
                <a:latin typeface="Gill Sans MT" panose="020B0502020104020203" pitchFamily="34" charset="0"/>
              </a:rPr>
              <a:t>Write the words, using colours to highlight the spelling rule.</a:t>
            </a:r>
            <a:r>
              <a:rPr lang="en-US" sz="1200" dirty="0">
                <a:solidFill>
                  <a:srgbClr val="000000"/>
                </a:solidFill>
                <a:latin typeface="Gill Sans MT" panose="020B0502020104020203" pitchFamily="34" charset="77"/>
              </a:rPr>
              <a:t> E.g. c</a:t>
            </a:r>
            <a:r>
              <a:rPr lang="en-US" sz="1200" u="sng" dirty="0">
                <a:solidFill>
                  <a:srgbClr val="000000"/>
                </a:solidFill>
                <a:latin typeface="Gill Sans MT" panose="020B0502020104020203" pitchFamily="34" charset="77"/>
              </a:rPr>
              <a:t>oi</a:t>
            </a:r>
            <a:r>
              <a:rPr lang="en-US" sz="1200" dirty="0">
                <a:solidFill>
                  <a:srgbClr val="000000"/>
                </a:solidFill>
                <a:latin typeface="Gill Sans MT" panose="020B0502020104020203" pitchFamily="34" charset="77"/>
              </a:rPr>
              <a:t>n - c</a:t>
            </a:r>
            <a:r>
              <a:rPr lang="en-US" sz="1200" dirty="0">
                <a:solidFill>
                  <a:srgbClr val="00B050"/>
                </a:solidFill>
                <a:latin typeface="Gill Sans MT" panose="020B0502020104020203" pitchFamily="34" charset="77"/>
              </a:rPr>
              <a:t>oi</a:t>
            </a:r>
            <a:r>
              <a:rPr lang="en-US" sz="1200" dirty="0">
                <a:solidFill>
                  <a:srgbClr val="000000"/>
                </a:solidFill>
                <a:latin typeface="Gill Sans MT" panose="020B0502020104020203" pitchFamily="34" charset="77"/>
              </a:rPr>
              <a:t>n</a:t>
            </a:r>
            <a:r>
              <a:rPr lang="en-GB" sz="1200" dirty="0">
                <a:latin typeface="Gill Sans MT" panose="020B0502020104020203" pitchFamily="34" charset="0"/>
              </a:rPr>
              <a:t> </a:t>
            </a:r>
          </a:p>
        </p:txBody>
      </p:sp>
      <p:graphicFrame>
        <p:nvGraphicFramePr>
          <p:cNvPr id="24" name="Table 23">
            <a:extLst>
              <a:ext uri="{FF2B5EF4-FFF2-40B4-BE49-F238E27FC236}">
                <a16:creationId xmlns:a16="http://schemas.microsoft.com/office/drawing/2014/main" id="{D8299FEC-FC6B-260B-C213-9C6F930C9CFE}"/>
              </a:ext>
            </a:extLst>
          </p:cNvPr>
          <p:cNvGraphicFramePr>
            <a:graphicFrameLocks noGrp="1"/>
          </p:cNvGraphicFramePr>
          <p:nvPr/>
        </p:nvGraphicFramePr>
        <p:xfrm>
          <a:off x="153408" y="6776792"/>
          <a:ext cx="3197619" cy="2865989"/>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2530246824"/>
                    </a:ext>
                  </a:extLst>
                </a:gridCol>
                <a:gridCol w="2262422">
                  <a:extLst>
                    <a:ext uri="{9D8B030D-6E8A-4147-A177-3AD203B41FA5}">
                      <a16:colId xmlns:a16="http://schemas.microsoft.com/office/drawing/2014/main" val="3943417173"/>
                    </a:ext>
                  </a:extLst>
                </a:gridCol>
              </a:tblGrid>
              <a:tr h="409427">
                <a:tc>
                  <a:txBody>
                    <a:bodyPr/>
                    <a:lstStyle/>
                    <a:p>
                      <a:pPr algn="ctr"/>
                      <a:r>
                        <a:rPr lang="en-US" sz="1200" dirty="0">
                          <a:solidFill>
                            <a:schemeClr val="tx1"/>
                          </a:solidFill>
                          <a:latin typeface="Gill Sans MT" panose="020B0502020104020203" pitchFamily="34" charset="0"/>
                        </a:rPr>
                        <a:t>dol</a:t>
                      </a:r>
                      <a:r>
                        <a:rPr lang="en-US" sz="1200" u="sng" dirty="0">
                          <a:solidFill>
                            <a:schemeClr val="tx1"/>
                          </a:solidFill>
                          <a:latin typeface="Gill Sans MT" panose="020B0502020104020203" pitchFamily="34" charset="0"/>
                        </a:rPr>
                        <a:t>ph</a:t>
                      </a:r>
                      <a:r>
                        <a:rPr lang="en-US" sz="1200" dirty="0">
                          <a:solidFill>
                            <a:schemeClr val="tx1"/>
                          </a:solidFill>
                          <a:latin typeface="Gill Sans MT" panose="020B0502020104020203" pitchFamily="34" charset="0"/>
                        </a:rPr>
                        <a:t>in</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02727476"/>
                  </a:ext>
                </a:extLst>
              </a:tr>
              <a:tr h="409427">
                <a:tc>
                  <a:txBody>
                    <a:bodyPr/>
                    <a:lstStyle/>
                    <a:p>
                      <a:pPr algn="ctr"/>
                      <a:r>
                        <a:rPr lang="en-US" sz="1200" dirty="0">
                          <a:solidFill>
                            <a:schemeClr val="tx1"/>
                          </a:solidFill>
                          <a:latin typeface="Gill Sans MT" panose="020B0502020104020203" pitchFamily="34" charset="0"/>
                        </a:rPr>
                        <a:t>ele</a:t>
                      </a:r>
                      <a:r>
                        <a:rPr lang="en-US" sz="1200" u="sng" dirty="0">
                          <a:solidFill>
                            <a:schemeClr val="tx1"/>
                          </a:solidFill>
                          <a:latin typeface="Gill Sans MT" panose="020B0502020104020203" pitchFamily="34" charset="0"/>
                        </a:rPr>
                        <a:t>ph</a:t>
                      </a:r>
                      <a:r>
                        <a:rPr lang="en-US" sz="1200" dirty="0">
                          <a:solidFill>
                            <a:schemeClr val="tx1"/>
                          </a:solidFill>
                          <a:latin typeface="Gill Sans MT" panose="020B0502020104020203" pitchFamily="34" charset="0"/>
                        </a:rPr>
                        <a:t>ant</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89914954"/>
                  </a:ext>
                </a:extLst>
              </a:tr>
              <a:tr h="409427">
                <a:tc>
                  <a:txBody>
                    <a:bodyPr/>
                    <a:lstStyle/>
                    <a:p>
                      <a:pPr algn="ctr"/>
                      <a:r>
                        <a:rPr lang="en-US" sz="1200" u="sng" dirty="0">
                          <a:solidFill>
                            <a:schemeClr val="tx1"/>
                          </a:solidFill>
                          <a:latin typeface="Gill Sans MT" panose="020B0502020104020203" pitchFamily="34" charset="0"/>
                        </a:rPr>
                        <a:t>ph</a:t>
                      </a:r>
                      <a:r>
                        <a:rPr lang="en-US" sz="1200" dirty="0">
                          <a:solidFill>
                            <a:schemeClr val="tx1"/>
                          </a:solidFill>
                          <a:latin typeface="Gill Sans MT" panose="020B0502020104020203" pitchFamily="34" charset="0"/>
                        </a:rPr>
                        <a:t>ase</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499396971"/>
                  </a:ext>
                </a:extLst>
              </a:tr>
              <a:tr h="409427">
                <a:tc>
                  <a:txBody>
                    <a:bodyPr/>
                    <a:lstStyle/>
                    <a:p>
                      <a:pPr algn="ctr"/>
                      <a:r>
                        <a:rPr lang="en-US" sz="1200" dirty="0">
                          <a:solidFill>
                            <a:schemeClr val="tx1"/>
                          </a:solidFill>
                          <a:latin typeface="Gill Sans MT" panose="020B0502020104020203" pitchFamily="34" charset="0"/>
                        </a:rPr>
                        <a:t>al</a:t>
                      </a:r>
                      <a:r>
                        <a:rPr lang="en-US" sz="1200" u="sng" dirty="0">
                          <a:solidFill>
                            <a:schemeClr val="tx1"/>
                          </a:solidFill>
                          <a:latin typeface="Gill Sans MT" panose="020B0502020104020203" pitchFamily="34" charset="0"/>
                        </a:rPr>
                        <a:t>ph</a:t>
                      </a:r>
                      <a:r>
                        <a:rPr lang="en-US" sz="1200" dirty="0">
                          <a:solidFill>
                            <a:schemeClr val="tx1"/>
                          </a:solidFill>
                          <a:latin typeface="Gill Sans MT" panose="020B0502020104020203" pitchFamily="34" charset="0"/>
                        </a:rPr>
                        <a:t>abet</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22027856"/>
                  </a:ext>
                </a:extLst>
              </a:tr>
              <a:tr h="409427">
                <a:tc>
                  <a:txBody>
                    <a:bodyPr/>
                    <a:lstStyle/>
                    <a:p>
                      <a:pPr algn="ctr"/>
                      <a:r>
                        <a:rPr lang="en-US" sz="1200" u="sng" dirty="0">
                          <a:solidFill>
                            <a:schemeClr val="tx1"/>
                          </a:solidFill>
                          <a:latin typeface="Gill Sans MT" panose="020B0502020104020203" pitchFamily="34" charset="0"/>
                        </a:rPr>
                        <a:t>ph</a:t>
                      </a:r>
                      <a:r>
                        <a:rPr lang="en-US" sz="1200" dirty="0">
                          <a:solidFill>
                            <a:schemeClr val="tx1"/>
                          </a:solidFill>
                          <a:latin typeface="Gill Sans MT" panose="020B0502020104020203" pitchFamily="34" charset="0"/>
                        </a:rPr>
                        <a:t>oto</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79841008"/>
                  </a:ext>
                </a:extLst>
              </a:tr>
              <a:tr h="409427">
                <a:tc>
                  <a:txBody>
                    <a:bodyPr/>
                    <a:lstStyle/>
                    <a:p>
                      <a:pPr algn="ctr"/>
                      <a:r>
                        <a:rPr lang="en-US" sz="1200" u="sng" dirty="0">
                          <a:solidFill>
                            <a:schemeClr val="tx1"/>
                          </a:solidFill>
                          <a:latin typeface="Gill Sans MT" panose="020B0502020104020203" pitchFamily="34" charset="0"/>
                        </a:rPr>
                        <a:t>ph</a:t>
                      </a:r>
                      <a:r>
                        <a:rPr lang="en-US" sz="1200" dirty="0">
                          <a:solidFill>
                            <a:schemeClr val="tx1"/>
                          </a:solidFill>
                          <a:latin typeface="Gill Sans MT" panose="020B0502020104020203" pitchFamily="34" charset="0"/>
                        </a:rPr>
                        <a:t>ial</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53548351"/>
                  </a:ext>
                </a:extLst>
              </a:tr>
              <a:tr h="409427">
                <a:tc>
                  <a:txBody>
                    <a:bodyPr/>
                    <a:lstStyle/>
                    <a:p>
                      <a:pPr algn="ctr"/>
                      <a:r>
                        <a:rPr lang="en-US" sz="1200" u="sng" dirty="0">
                          <a:solidFill>
                            <a:schemeClr val="tx1"/>
                          </a:solidFill>
                          <a:latin typeface="Gill Sans MT" panose="020B0502020104020203" pitchFamily="34" charset="0"/>
                        </a:rPr>
                        <a:t>ph</a:t>
                      </a:r>
                      <a:r>
                        <a:rPr lang="en-US" sz="1200" dirty="0">
                          <a:solidFill>
                            <a:schemeClr val="tx1"/>
                          </a:solidFill>
                          <a:latin typeface="Gill Sans MT" panose="020B0502020104020203" pitchFamily="34" charset="0"/>
                        </a:rPr>
                        <a:t>onics</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50673127"/>
                  </a:ext>
                </a:extLst>
              </a:tr>
            </a:tbl>
          </a:graphicData>
        </a:graphic>
      </p:graphicFrame>
      <p:graphicFrame>
        <p:nvGraphicFramePr>
          <p:cNvPr id="31" name="Table 30">
            <a:extLst>
              <a:ext uri="{FF2B5EF4-FFF2-40B4-BE49-F238E27FC236}">
                <a16:creationId xmlns:a16="http://schemas.microsoft.com/office/drawing/2014/main" id="{110980C3-14D3-1CCD-2DBB-C70976B8DFC0}"/>
              </a:ext>
            </a:extLst>
          </p:cNvPr>
          <p:cNvGraphicFramePr>
            <a:graphicFrameLocks noGrp="1"/>
          </p:cNvGraphicFramePr>
          <p:nvPr/>
        </p:nvGraphicFramePr>
        <p:xfrm>
          <a:off x="3493524" y="6776792"/>
          <a:ext cx="3197619" cy="2865989"/>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1102773494"/>
                    </a:ext>
                  </a:extLst>
                </a:gridCol>
                <a:gridCol w="2262422">
                  <a:extLst>
                    <a:ext uri="{9D8B030D-6E8A-4147-A177-3AD203B41FA5}">
                      <a16:colId xmlns:a16="http://schemas.microsoft.com/office/drawing/2014/main" val="3083136832"/>
                    </a:ext>
                  </a:extLst>
                </a:gridCol>
              </a:tblGrid>
              <a:tr h="409427">
                <a:tc>
                  <a:txBody>
                    <a:bodyPr/>
                    <a:lstStyle/>
                    <a:p>
                      <a:pPr algn="ctr"/>
                      <a:r>
                        <a:rPr lang="en-US" sz="1200" u="sng" dirty="0">
                          <a:solidFill>
                            <a:schemeClr val="tx1"/>
                          </a:solidFill>
                          <a:latin typeface="Gill Sans MT" panose="020B0502020104020203" pitchFamily="34" charset="0"/>
                        </a:rPr>
                        <a:t>wh</a:t>
                      </a:r>
                      <a:r>
                        <a:rPr lang="en-US" sz="1200" dirty="0">
                          <a:solidFill>
                            <a:schemeClr val="tx1"/>
                          </a:solidFill>
                          <a:latin typeface="Gill Sans MT" panose="020B0502020104020203" pitchFamily="34" charset="0"/>
                        </a:rPr>
                        <a:t>ere</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17978291"/>
                  </a:ext>
                </a:extLst>
              </a:tr>
              <a:tr h="409427">
                <a:tc>
                  <a:txBody>
                    <a:bodyPr/>
                    <a:lstStyle/>
                    <a:p>
                      <a:pPr algn="ctr"/>
                      <a:r>
                        <a:rPr lang="en-US" sz="1200" u="sng" dirty="0">
                          <a:solidFill>
                            <a:schemeClr val="tx1"/>
                          </a:solidFill>
                          <a:latin typeface="Gill Sans MT" panose="020B0502020104020203" pitchFamily="34" charset="0"/>
                        </a:rPr>
                        <a:t>wh</a:t>
                      </a:r>
                      <a:r>
                        <a:rPr lang="en-US" sz="1200" dirty="0">
                          <a:solidFill>
                            <a:schemeClr val="tx1"/>
                          </a:solidFill>
                          <a:latin typeface="Gill Sans MT" panose="020B0502020104020203" pitchFamily="34" charset="0"/>
                        </a:rPr>
                        <a:t>ile</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31708629"/>
                  </a:ext>
                </a:extLst>
              </a:tr>
              <a:tr h="409427">
                <a:tc>
                  <a:txBody>
                    <a:bodyPr/>
                    <a:lstStyle/>
                    <a:p>
                      <a:pPr algn="ctr"/>
                      <a:r>
                        <a:rPr lang="en-US" sz="1200" u="sng" dirty="0">
                          <a:solidFill>
                            <a:schemeClr val="tx1"/>
                          </a:solidFill>
                          <a:latin typeface="Gill Sans MT" panose="020B0502020104020203" pitchFamily="34" charset="0"/>
                        </a:rPr>
                        <a:t>wh</a:t>
                      </a:r>
                      <a:r>
                        <a:rPr lang="en-US" sz="1200" dirty="0">
                          <a:solidFill>
                            <a:schemeClr val="tx1"/>
                          </a:solidFill>
                          <a:latin typeface="Gill Sans MT" panose="020B0502020104020203" pitchFamily="34" charset="0"/>
                        </a:rPr>
                        <a:t>ale</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91255127"/>
                  </a:ext>
                </a:extLst>
              </a:tr>
              <a:tr h="409427">
                <a:tc>
                  <a:txBody>
                    <a:bodyPr/>
                    <a:lstStyle/>
                    <a:p>
                      <a:pPr algn="ctr"/>
                      <a:r>
                        <a:rPr lang="en-GB" sz="1200" u="sng" dirty="0">
                          <a:solidFill>
                            <a:schemeClr val="tx1"/>
                          </a:solidFill>
                          <a:latin typeface="Gill Sans MT" panose="020B0502020104020203" pitchFamily="34" charset="77"/>
                        </a:rPr>
                        <a:t>wh</a:t>
                      </a:r>
                      <a:r>
                        <a:rPr lang="en-GB" sz="1200" dirty="0">
                          <a:solidFill>
                            <a:schemeClr val="tx1"/>
                          </a:solidFill>
                          <a:latin typeface="Gill Sans MT" panose="020B0502020104020203" pitchFamily="34" charset="77"/>
                        </a:rPr>
                        <a:t>ack</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35955156"/>
                  </a:ext>
                </a:extLst>
              </a:tr>
              <a:tr h="409427">
                <a:tc>
                  <a:txBody>
                    <a:bodyPr/>
                    <a:lstStyle/>
                    <a:p>
                      <a:pPr algn="ctr"/>
                      <a:r>
                        <a:rPr lang="en-GB" sz="1200" u="sng" dirty="0">
                          <a:solidFill>
                            <a:schemeClr val="tx1"/>
                          </a:solidFill>
                          <a:latin typeface="Gill Sans MT" panose="020B0502020104020203" pitchFamily="34" charset="77"/>
                        </a:rPr>
                        <a:t>wh</a:t>
                      </a:r>
                      <a:r>
                        <a:rPr lang="en-GB" sz="1200" dirty="0">
                          <a:solidFill>
                            <a:schemeClr val="tx1"/>
                          </a:solidFill>
                          <a:latin typeface="Gill Sans MT" panose="020B0502020104020203" pitchFamily="34" charset="77"/>
                        </a:rPr>
                        <a:t>eeze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13245035"/>
                  </a:ext>
                </a:extLst>
              </a:tr>
              <a:tr h="409427">
                <a:tc>
                  <a:txBody>
                    <a:bodyPr/>
                    <a:lstStyle/>
                    <a:p>
                      <a:pPr algn="ctr"/>
                      <a:r>
                        <a:rPr lang="en-GB" sz="1200" u="sng" dirty="0">
                          <a:solidFill>
                            <a:schemeClr val="tx1"/>
                          </a:solidFill>
                          <a:latin typeface="Gill Sans MT" panose="020B0502020104020203" pitchFamily="34" charset="77"/>
                        </a:rPr>
                        <a:t>wh</a:t>
                      </a:r>
                      <a:r>
                        <a:rPr lang="en-GB" sz="1200" dirty="0">
                          <a:solidFill>
                            <a:schemeClr val="tx1"/>
                          </a:solidFill>
                          <a:latin typeface="Gill Sans MT" panose="020B0502020104020203" pitchFamily="34" charset="77"/>
                        </a:rPr>
                        <a:t>ip</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36623324"/>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u="sng" dirty="0">
                          <a:solidFill>
                            <a:schemeClr val="tx1"/>
                          </a:solidFill>
                          <a:latin typeface="Gill Sans MT" panose="020B0502020104020203" pitchFamily="34" charset="0"/>
                        </a:rPr>
                        <a:t>wh</a:t>
                      </a:r>
                      <a:r>
                        <a:rPr lang="en-US" sz="1200" dirty="0">
                          <a:solidFill>
                            <a:schemeClr val="tx1"/>
                          </a:solidFill>
                          <a:latin typeface="Gill Sans MT" panose="020B0502020104020203" pitchFamily="34" charset="0"/>
                        </a:rPr>
                        <a:t>eat</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253743420"/>
                  </a:ext>
                </a:extLst>
              </a:tr>
            </a:tbl>
          </a:graphicData>
        </a:graphic>
      </p:graphicFrame>
    </p:spTree>
    <p:extLst>
      <p:ext uri="{BB962C8B-B14F-4D97-AF65-F5344CB8AC3E}">
        <p14:creationId xmlns:p14="http://schemas.microsoft.com/office/powerpoint/2010/main" val="3699360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451166747"/>
              </p:ext>
            </p:extLst>
          </p:nvPr>
        </p:nvGraphicFramePr>
        <p:xfrm>
          <a:off x="259422" y="293772"/>
          <a:ext cx="6339156" cy="9318456"/>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3736">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3736">
                <a:tc>
                  <a:txBody>
                    <a:bodyPr/>
                    <a:lstStyle/>
                    <a:p>
                      <a:pPr algn="ctr"/>
                      <a:r>
                        <a:rPr lang="en-US" sz="1400" dirty="0">
                          <a:solidFill>
                            <a:srgbClr val="000000"/>
                          </a:solidFill>
                          <a:latin typeface="Gill Sans MT" panose="020B0502020104020203" pitchFamily="34" charset="0"/>
                        </a:rPr>
                        <a:t>dol</a:t>
                      </a: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in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3736">
                <a:tc>
                  <a:txBody>
                    <a:bodyPr/>
                    <a:lstStyle/>
                    <a:p>
                      <a:pPr algn="ctr"/>
                      <a:r>
                        <a:rPr lang="en-US" sz="1400" dirty="0">
                          <a:solidFill>
                            <a:srgbClr val="000000"/>
                          </a:solidFill>
                          <a:latin typeface="Gill Sans MT" panose="020B0502020104020203" pitchFamily="34" charset="0"/>
                        </a:rPr>
                        <a:t>ele</a:t>
                      </a: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ant</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3736">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ich</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3736">
                <a:tc>
                  <a:txBody>
                    <a:bodyPr/>
                    <a:lstStyle/>
                    <a:p>
                      <a:pPr algn="ctr"/>
                      <a:r>
                        <a:rPr lang="en-US" sz="1400" dirty="0">
                          <a:solidFill>
                            <a:srgbClr val="00B050"/>
                          </a:solidFill>
                          <a:latin typeface="Gill Sans MT" panose="020B0502020104020203" pitchFamily="34" charset="0"/>
                        </a:rPr>
                        <a:t>wh</a:t>
                      </a:r>
                      <a:r>
                        <a:rPr lang="en-US" sz="1400" dirty="0">
                          <a:latin typeface="Gill Sans MT" panose="020B0502020104020203" pitchFamily="34" charset="0"/>
                        </a:rPr>
                        <a:t>eat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3736">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ase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3736">
                <a:tc>
                  <a:txBody>
                    <a:bodyPr/>
                    <a:lstStyle/>
                    <a:p>
                      <a:pPr algn="ctr"/>
                      <a:r>
                        <a:rPr lang="en-US" sz="1400" dirty="0">
                          <a:solidFill>
                            <a:srgbClr val="000000"/>
                          </a:solidFill>
                          <a:latin typeface="Gill Sans MT" panose="020B0502020104020203" pitchFamily="34" charset="0"/>
                        </a:rPr>
                        <a:t>al</a:t>
                      </a: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abet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3736">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en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3736">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eel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3736">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oto</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3736">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ial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3736">
                <a:tc>
                  <a:txBody>
                    <a:bodyPr/>
                    <a:lstStyle/>
                    <a:p>
                      <a:pPr algn="ct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onics</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3736">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ere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3736">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ile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3736">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otograph</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3736">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obia</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3736">
                <a:tc>
                  <a:txBody>
                    <a:bodyPr/>
                    <a:lstStyle/>
                    <a:p>
                      <a:pPr algn="ctr"/>
                      <a:r>
                        <a:rPr lang="en-US" sz="1400" dirty="0">
                          <a:solidFill>
                            <a:srgbClr val="00B050"/>
                          </a:solidFill>
                          <a:latin typeface="Gill Sans MT" panose="020B0502020104020203" pitchFamily="34" charset="0"/>
                        </a:rPr>
                        <a:t>wh</a:t>
                      </a:r>
                      <a:r>
                        <a:rPr lang="en-US" sz="1400" dirty="0">
                          <a:latin typeface="Gill Sans MT" panose="020B0502020104020203" pitchFamily="34" charset="0"/>
                        </a:rPr>
                        <a:t>ale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3736">
                <a:tc>
                  <a:txBody>
                    <a:bodyPr/>
                    <a:lstStyle/>
                    <a:p>
                      <a:pPr algn="ctr"/>
                      <a:r>
                        <a:rPr lang="en-GB" sz="1400" dirty="0">
                          <a:solidFill>
                            <a:srgbClr val="00B050"/>
                          </a:solidFill>
                          <a:latin typeface="Gill Sans MT" panose="020B0502020104020203" pitchFamily="34" charset="77"/>
                        </a:rPr>
                        <a:t>wh</a:t>
                      </a:r>
                      <a:r>
                        <a:rPr lang="en-GB" sz="1400" dirty="0">
                          <a:latin typeface="Gill Sans MT" panose="020B0502020104020203" pitchFamily="34" charset="77"/>
                        </a:rPr>
                        <a:t>ack</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3736">
                <a:tc>
                  <a:txBody>
                    <a:bodyPr/>
                    <a:lstStyle/>
                    <a:p>
                      <a:pPr algn="ctr"/>
                      <a:r>
                        <a:rPr lang="en-GB" sz="1400" dirty="0">
                          <a:solidFill>
                            <a:srgbClr val="00B050"/>
                          </a:solidFill>
                          <a:latin typeface="Gill Sans MT" panose="020B0502020104020203" pitchFamily="34" charset="77"/>
                        </a:rPr>
                        <a:t>wh</a:t>
                      </a:r>
                      <a:r>
                        <a:rPr lang="en-GB" sz="1400" dirty="0">
                          <a:latin typeface="Gill Sans MT" panose="020B0502020104020203" pitchFamily="34" charset="77"/>
                        </a:rPr>
                        <a:t>eeze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3736">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one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711907230"/>
                  </a:ext>
                </a:extLst>
              </a:tr>
              <a:tr h="443736">
                <a:tc>
                  <a:txBody>
                    <a:bodyPr/>
                    <a:lstStyle/>
                    <a:p>
                      <a:pPr algn="ctr"/>
                      <a:r>
                        <a:rPr lang="en-US" sz="1400" dirty="0">
                          <a:solidFill>
                            <a:srgbClr val="00B050"/>
                          </a:solidFill>
                          <a:latin typeface="Gill Sans MT" panose="020B0502020104020203" pitchFamily="34" charset="0"/>
                        </a:rPr>
                        <a:t>wh</a:t>
                      </a:r>
                      <a:r>
                        <a:rPr lang="en-US" sz="1400" dirty="0">
                          <a:solidFill>
                            <a:schemeClr val="tx1"/>
                          </a:solidFill>
                          <a:latin typeface="Gill Sans MT" panose="020B0502020104020203" pitchFamily="34" charset="0"/>
                        </a:rPr>
                        <a:t>ip</a:t>
                      </a:r>
                      <a:endParaRPr lang="en-GB" sz="1400" dirty="0">
                        <a:solidFill>
                          <a:schemeClr val="tx1"/>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711739266"/>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583027966"/>
              </p:ext>
            </p:extLst>
          </p:nvPr>
        </p:nvGraphicFramePr>
        <p:xfrm>
          <a:off x="264560" y="259560"/>
          <a:ext cx="6328880" cy="938688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1234">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0388">
                <a:tc>
                  <a:txBody>
                    <a:bodyPr/>
                    <a:lstStyle/>
                    <a:p>
                      <a:pPr algn="ctr"/>
                      <a:r>
                        <a:rPr lang="en-US" sz="1400" dirty="0">
                          <a:solidFill>
                            <a:srgbClr val="000000"/>
                          </a:solidFill>
                          <a:latin typeface="Gill Sans MT" panose="020B0502020104020203" pitchFamily="34" charset="0"/>
                        </a:rPr>
                        <a:t>dol</a:t>
                      </a: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in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0388">
                <a:tc>
                  <a:txBody>
                    <a:bodyPr/>
                    <a:lstStyle/>
                    <a:p>
                      <a:pPr algn="ctr"/>
                      <a:r>
                        <a:rPr lang="en-US" sz="1400" dirty="0">
                          <a:solidFill>
                            <a:srgbClr val="000000"/>
                          </a:solidFill>
                          <a:latin typeface="Gill Sans MT" panose="020B0502020104020203" pitchFamily="34" charset="0"/>
                        </a:rPr>
                        <a:t>ele</a:t>
                      </a: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ant</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0388">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ich</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0388">
                <a:tc>
                  <a:txBody>
                    <a:bodyPr/>
                    <a:lstStyle/>
                    <a:p>
                      <a:pPr algn="ctr"/>
                      <a:r>
                        <a:rPr lang="en-US" sz="1400" dirty="0">
                          <a:solidFill>
                            <a:srgbClr val="00B050"/>
                          </a:solidFill>
                          <a:latin typeface="Gill Sans MT" panose="020B0502020104020203" pitchFamily="34" charset="0"/>
                        </a:rPr>
                        <a:t>wh</a:t>
                      </a:r>
                      <a:r>
                        <a:rPr lang="en-US" sz="1400" dirty="0">
                          <a:latin typeface="Gill Sans MT" panose="020B0502020104020203" pitchFamily="34" charset="0"/>
                        </a:rPr>
                        <a:t>eat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0388">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ase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0388">
                <a:tc>
                  <a:txBody>
                    <a:bodyPr/>
                    <a:lstStyle/>
                    <a:p>
                      <a:pPr algn="ctr"/>
                      <a:r>
                        <a:rPr lang="en-US" sz="1400" dirty="0">
                          <a:solidFill>
                            <a:srgbClr val="000000"/>
                          </a:solidFill>
                          <a:latin typeface="Gill Sans MT" panose="020B0502020104020203" pitchFamily="34" charset="0"/>
                        </a:rPr>
                        <a:t>al</a:t>
                      </a: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abet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0388">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en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0388">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eel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0388">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oto</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0388">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ial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0388">
                <a:tc>
                  <a:txBody>
                    <a:bodyPr/>
                    <a:lstStyle/>
                    <a:p>
                      <a:pPr algn="ct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onics</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0388">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ere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0388">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ile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0388">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otograph</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0388">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obia</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0388">
                <a:tc>
                  <a:txBody>
                    <a:bodyPr/>
                    <a:lstStyle/>
                    <a:p>
                      <a:pPr algn="ctr"/>
                      <a:r>
                        <a:rPr lang="en-US" sz="1400" dirty="0">
                          <a:solidFill>
                            <a:srgbClr val="00B050"/>
                          </a:solidFill>
                          <a:latin typeface="Gill Sans MT" panose="020B0502020104020203" pitchFamily="34" charset="0"/>
                        </a:rPr>
                        <a:t>wh</a:t>
                      </a:r>
                      <a:r>
                        <a:rPr lang="en-US" sz="1400" dirty="0">
                          <a:latin typeface="Gill Sans MT" panose="020B0502020104020203" pitchFamily="34" charset="0"/>
                        </a:rPr>
                        <a:t>ale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0388">
                <a:tc>
                  <a:txBody>
                    <a:bodyPr/>
                    <a:lstStyle/>
                    <a:p>
                      <a:pPr algn="ctr"/>
                      <a:r>
                        <a:rPr lang="en-GB" sz="1400" dirty="0">
                          <a:solidFill>
                            <a:srgbClr val="00B050"/>
                          </a:solidFill>
                          <a:latin typeface="Gill Sans MT" panose="020B0502020104020203" pitchFamily="34" charset="77"/>
                        </a:rPr>
                        <a:t>wh</a:t>
                      </a:r>
                      <a:r>
                        <a:rPr lang="en-GB" sz="1400" dirty="0">
                          <a:latin typeface="Gill Sans MT" panose="020B0502020104020203" pitchFamily="34" charset="77"/>
                        </a:rPr>
                        <a:t>ack</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0388">
                <a:tc>
                  <a:txBody>
                    <a:bodyPr/>
                    <a:lstStyle/>
                    <a:p>
                      <a:pPr algn="ctr"/>
                      <a:r>
                        <a:rPr lang="en-GB" sz="1400" dirty="0">
                          <a:solidFill>
                            <a:srgbClr val="00B050"/>
                          </a:solidFill>
                          <a:latin typeface="Gill Sans MT" panose="020B0502020104020203" pitchFamily="34" charset="77"/>
                        </a:rPr>
                        <a:t>wh</a:t>
                      </a:r>
                      <a:r>
                        <a:rPr lang="en-GB" sz="1400" dirty="0">
                          <a:latin typeface="Gill Sans MT" panose="020B0502020104020203" pitchFamily="34" charset="77"/>
                        </a:rPr>
                        <a:t>eeze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0388">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one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700623975"/>
                  </a:ext>
                </a:extLst>
              </a:tr>
              <a:tr h="440388">
                <a:tc>
                  <a:txBody>
                    <a:bodyPr/>
                    <a:lstStyle/>
                    <a:p>
                      <a:pPr algn="ctr"/>
                      <a:r>
                        <a:rPr lang="en-US" sz="1400" dirty="0">
                          <a:solidFill>
                            <a:srgbClr val="00B050"/>
                          </a:solidFill>
                          <a:latin typeface="Gill Sans MT" panose="020B0502020104020203" pitchFamily="34" charset="0"/>
                        </a:rPr>
                        <a:t>wh</a:t>
                      </a:r>
                      <a:r>
                        <a:rPr lang="en-US" sz="1400" dirty="0">
                          <a:solidFill>
                            <a:schemeClr val="tx1"/>
                          </a:solidFill>
                          <a:latin typeface="Gill Sans MT" panose="020B0502020104020203" pitchFamily="34" charset="0"/>
                        </a:rPr>
                        <a:t>ip</a:t>
                      </a:r>
                      <a:endParaRPr lang="en-GB" sz="1400" dirty="0">
                        <a:solidFill>
                          <a:schemeClr val="tx1"/>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495473050"/>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951446240"/>
              </p:ext>
            </p:extLst>
          </p:nvPr>
        </p:nvGraphicFramePr>
        <p:xfrm>
          <a:off x="264560" y="246710"/>
          <a:ext cx="6328880" cy="941258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2841">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1673">
                <a:tc>
                  <a:txBody>
                    <a:bodyPr/>
                    <a:lstStyle/>
                    <a:p>
                      <a:pPr algn="ctr"/>
                      <a:r>
                        <a:rPr lang="en-US" sz="1400" dirty="0">
                          <a:solidFill>
                            <a:srgbClr val="000000"/>
                          </a:solidFill>
                          <a:latin typeface="Gill Sans MT" panose="020B0502020104020203" pitchFamily="34" charset="0"/>
                        </a:rPr>
                        <a:t>dol</a:t>
                      </a: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in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1673">
                <a:tc>
                  <a:txBody>
                    <a:bodyPr/>
                    <a:lstStyle/>
                    <a:p>
                      <a:pPr algn="ctr"/>
                      <a:r>
                        <a:rPr lang="en-US" sz="1400" dirty="0">
                          <a:solidFill>
                            <a:srgbClr val="000000"/>
                          </a:solidFill>
                          <a:latin typeface="Gill Sans MT" panose="020B0502020104020203" pitchFamily="34" charset="0"/>
                        </a:rPr>
                        <a:t>ele</a:t>
                      </a: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ant</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1673">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ich</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1673">
                <a:tc>
                  <a:txBody>
                    <a:bodyPr/>
                    <a:lstStyle/>
                    <a:p>
                      <a:pPr algn="ctr"/>
                      <a:r>
                        <a:rPr lang="en-US" sz="1400" dirty="0">
                          <a:solidFill>
                            <a:srgbClr val="00B050"/>
                          </a:solidFill>
                          <a:latin typeface="Gill Sans MT" panose="020B0502020104020203" pitchFamily="34" charset="0"/>
                        </a:rPr>
                        <a:t>wh</a:t>
                      </a:r>
                      <a:r>
                        <a:rPr lang="en-US" sz="1400" dirty="0">
                          <a:latin typeface="Gill Sans MT" panose="020B0502020104020203" pitchFamily="34" charset="0"/>
                        </a:rPr>
                        <a:t>eat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1673">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ase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1673">
                <a:tc>
                  <a:txBody>
                    <a:bodyPr/>
                    <a:lstStyle/>
                    <a:p>
                      <a:pPr algn="ctr"/>
                      <a:r>
                        <a:rPr lang="en-US" sz="1400" dirty="0">
                          <a:solidFill>
                            <a:srgbClr val="000000"/>
                          </a:solidFill>
                          <a:latin typeface="Gill Sans MT" panose="020B0502020104020203" pitchFamily="34" charset="0"/>
                        </a:rPr>
                        <a:t>al</a:t>
                      </a: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abet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1673">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en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1673">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eel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1673">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oto</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1673">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ial</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1673">
                <a:tc>
                  <a:txBody>
                    <a:bodyPr/>
                    <a:lstStyle/>
                    <a:p>
                      <a:pPr algn="ctr"/>
                      <a:r>
                        <a:rPr lang="en-US" sz="1400" dirty="0">
                          <a:solidFill>
                            <a:srgbClr val="FF0000"/>
                          </a:solidFill>
                          <a:latin typeface="Gill Sans MT" panose="020B0502020104020203" pitchFamily="34" charset="0"/>
                        </a:rPr>
                        <a:t>ph</a:t>
                      </a:r>
                      <a:r>
                        <a:rPr lang="en-US" sz="1400" dirty="0">
                          <a:solidFill>
                            <a:srgbClr val="000000"/>
                          </a:solidFill>
                          <a:latin typeface="Gill Sans MT" panose="020B0502020104020203" pitchFamily="34" charset="0"/>
                        </a:rPr>
                        <a:t>onics</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1673">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ere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1673">
                <a:tc>
                  <a:txBody>
                    <a:bodyPr/>
                    <a:lstStyle/>
                    <a:p>
                      <a:pPr algn="ctr"/>
                      <a:r>
                        <a:rPr lang="en-US" sz="1400" dirty="0">
                          <a:solidFill>
                            <a:srgbClr val="00B050"/>
                          </a:solidFill>
                          <a:latin typeface="Gill Sans MT" panose="020B0502020104020203" pitchFamily="34" charset="0"/>
                        </a:rPr>
                        <a:t>wh</a:t>
                      </a:r>
                      <a:r>
                        <a:rPr lang="en-US" sz="1400" dirty="0">
                          <a:solidFill>
                            <a:srgbClr val="000000"/>
                          </a:solidFill>
                          <a:latin typeface="Gill Sans MT" panose="020B0502020104020203" pitchFamily="34" charset="0"/>
                        </a:rPr>
                        <a:t>ile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1673">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otograph</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1673">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obia</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1673">
                <a:tc>
                  <a:txBody>
                    <a:bodyPr/>
                    <a:lstStyle/>
                    <a:p>
                      <a:pPr algn="ctr"/>
                      <a:r>
                        <a:rPr lang="en-US" sz="1400" dirty="0">
                          <a:solidFill>
                            <a:srgbClr val="00B050"/>
                          </a:solidFill>
                          <a:latin typeface="Gill Sans MT" panose="020B0502020104020203" pitchFamily="34" charset="0"/>
                        </a:rPr>
                        <a:t>wh</a:t>
                      </a:r>
                      <a:r>
                        <a:rPr lang="en-US" sz="1400" dirty="0">
                          <a:latin typeface="Gill Sans MT" panose="020B0502020104020203" pitchFamily="34" charset="0"/>
                        </a:rPr>
                        <a:t>ale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1673">
                <a:tc>
                  <a:txBody>
                    <a:bodyPr/>
                    <a:lstStyle/>
                    <a:p>
                      <a:pPr algn="ctr"/>
                      <a:r>
                        <a:rPr lang="en-GB" sz="1400" dirty="0">
                          <a:solidFill>
                            <a:srgbClr val="00B050"/>
                          </a:solidFill>
                          <a:latin typeface="Gill Sans MT" panose="020B0502020104020203" pitchFamily="34" charset="77"/>
                        </a:rPr>
                        <a:t>wh</a:t>
                      </a:r>
                      <a:r>
                        <a:rPr lang="en-GB" sz="1400" dirty="0">
                          <a:latin typeface="Gill Sans MT" panose="020B0502020104020203" pitchFamily="34" charset="77"/>
                        </a:rPr>
                        <a:t>ack</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1673">
                <a:tc>
                  <a:txBody>
                    <a:bodyPr/>
                    <a:lstStyle/>
                    <a:p>
                      <a:pPr algn="ctr"/>
                      <a:r>
                        <a:rPr lang="en-GB" sz="1400" dirty="0">
                          <a:solidFill>
                            <a:srgbClr val="00B050"/>
                          </a:solidFill>
                          <a:latin typeface="Gill Sans MT" panose="020B0502020104020203" pitchFamily="34" charset="77"/>
                        </a:rPr>
                        <a:t>wh</a:t>
                      </a:r>
                      <a:r>
                        <a:rPr lang="en-GB" sz="1400" dirty="0">
                          <a:latin typeface="Gill Sans MT" panose="020B0502020104020203" pitchFamily="34" charset="77"/>
                        </a:rPr>
                        <a:t>eeze</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1673">
                <a:tc>
                  <a:txBody>
                    <a:bodyPr/>
                    <a:lstStyle/>
                    <a:p>
                      <a:pPr algn="ctr"/>
                      <a:r>
                        <a:rPr lang="en-US" sz="1400" dirty="0">
                          <a:solidFill>
                            <a:srgbClr val="FF0000"/>
                          </a:solidFill>
                          <a:latin typeface="Gill Sans MT" panose="020B0502020104020203" pitchFamily="34" charset="0"/>
                        </a:rPr>
                        <a:t>ph</a:t>
                      </a:r>
                      <a:r>
                        <a:rPr lang="en-US" sz="1400" dirty="0">
                          <a:latin typeface="Gill Sans MT" panose="020B0502020104020203" pitchFamily="34" charset="0"/>
                        </a:rPr>
                        <a:t>one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947659533"/>
                  </a:ext>
                </a:extLst>
              </a:tr>
              <a:tr h="441673">
                <a:tc>
                  <a:txBody>
                    <a:bodyPr/>
                    <a:lstStyle/>
                    <a:p>
                      <a:pPr algn="ctr"/>
                      <a:r>
                        <a:rPr lang="en-US" sz="1400" dirty="0">
                          <a:solidFill>
                            <a:srgbClr val="00B050"/>
                          </a:solidFill>
                          <a:latin typeface="Gill Sans MT" panose="020B0502020104020203" pitchFamily="34" charset="0"/>
                        </a:rPr>
                        <a:t>wh</a:t>
                      </a:r>
                      <a:r>
                        <a:rPr lang="en-US" sz="1400" dirty="0">
                          <a:solidFill>
                            <a:schemeClr val="tx1"/>
                          </a:solidFill>
                          <a:latin typeface="Gill Sans MT" panose="020B0502020104020203" pitchFamily="34" charset="0"/>
                        </a:rPr>
                        <a:t>ip</a:t>
                      </a:r>
                      <a:endParaRPr lang="en-GB" sz="1400" dirty="0">
                        <a:solidFill>
                          <a:schemeClr val="tx1"/>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59050414"/>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2693</TotalTime>
  <Words>2579</Words>
  <Application>Microsoft Macintosh PowerPoint</Application>
  <PresentationFormat>A4 Paper (210x297 mm)</PresentationFormat>
  <Paragraphs>681</Paragraphs>
  <Slides>45</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64</cp:revision>
  <dcterms:created xsi:type="dcterms:W3CDTF">2020-04-07T16:27:58Z</dcterms:created>
  <dcterms:modified xsi:type="dcterms:W3CDTF">2025-05-12T15:34:54Z</dcterms:modified>
</cp:coreProperties>
</file>